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5"/>
  </p:notesMasterIdLst>
  <p:sldIdLst>
    <p:sldId id="863" r:id="rId2"/>
    <p:sldId id="256" r:id="rId3"/>
    <p:sldId id="778" r:id="rId4"/>
    <p:sldId id="779" r:id="rId5"/>
    <p:sldId id="823" r:id="rId6"/>
    <p:sldId id="827" r:id="rId7"/>
    <p:sldId id="824" r:id="rId8"/>
    <p:sldId id="888" r:id="rId9"/>
    <p:sldId id="826" r:id="rId10"/>
    <p:sldId id="828" r:id="rId11"/>
    <p:sldId id="870" r:id="rId12"/>
    <p:sldId id="886" r:id="rId13"/>
    <p:sldId id="899" r:id="rId14"/>
    <p:sldId id="895" r:id="rId15"/>
    <p:sldId id="947" r:id="rId16"/>
    <p:sldId id="486" r:id="rId17"/>
    <p:sldId id="487" r:id="rId18"/>
    <p:sldId id="871" r:id="rId19"/>
    <p:sldId id="321" r:id="rId20"/>
    <p:sldId id="837" r:id="rId21"/>
    <p:sldId id="839" r:id="rId22"/>
    <p:sldId id="838" r:id="rId23"/>
    <p:sldId id="840" r:id="rId24"/>
    <p:sldId id="581" r:id="rId25"/>
    <p:sldId id="881" r:id="rId26"/>
    <p:sldId id="582" r:id="rId27"/>
    <p:sldId id="583" r:id="rId28"/>
    <p:sldId id="948" r:id="rId29"/>
    <p:sldId id="875" r:id="rId30"/>
    <p:sldId id="873" r:id="rId31"/>
    <p:sldId id="874" r:id="rId32"/>
    <p:sldId id="902" r:id="rId33"/>
    <p:sldId id="908" r:id="rId34"/>
    <p:sldId id="594" r:id="rId35"/>
    <p:sldId id="591" r:id="rId36"/>
    <p:sldId id="593" r:id="rId37"/>
    <p:sldId id="592" r:id="rId38"/>
    <p:sldId id="595" r:id="rId39"/>
    <p:sldId id="596" r:id="rId40"/>
    <p:sldId id="597" r:id="rId41"/>
    <p:sldId id="598" r:id="rId42"/>
    <p:sldId id="599" r:id="rId43"/>
    <p:sldId id="909" r:id="rId44"/>
    <p:sldId id="602" r:id="rId45"/>
    <p:sldId id="603" r:id="rId46"/>
    <p:sldId id="604" r:id="rId47"/>
    <p:sldId id="258" r:id="rId48"/>
    <p:sldId id="907" r:id="rId49"/>
    <p:sldId id="949" r:id="rId50"/>
    <p:sldId id="605" r:id="rId51"/>
    <p:sldId id="865" r:id="rId52"/>
    <p:sldId id="903" r:id="rId53"/>
    <p:sldId id="904" r:id="rId54"/>
    <p:sldId id="905" r:id="rId55"/>
    <p:sldId id="851" r:id="rId56"/>
    <p:sldId id="912" r:id="rId57"/>
    <p:sldId id="260" r:id="rId58"/>
    <p:sldId id="606" r:id="rId59"/>
    <p:sldId id="607" r:id="rId60"/>
    <p:sldId id="259" r:id="rId61"/>
    <p:sldId id="913" r:id="rId62"/>
    <p:sldId id="712" r:id="rId63"/>
    <p:sldId id="867" r:id="rId64"/>
    <p:sldId id="866" r:id="rId65"/>
    <p:sldId id="869" r:id="rId66"/>
    <p:sldId id="262" r:id="rId67"/>
    <p:sldId id="745" r:id="rId68"/>
    <p:sldId id="749" r:id="rId69"/>
    <p:sldId id="748" r:id="rId70"/>
    <p:sldId id="756" r:id="rId71"/>
    <p:sldId id="701" r:id="rId72"/>
    <p:sldId id="744" r:id="rId73"/>
    <p:sldId id="263" r:id="rId74"/>
    <p:sldId id="746" r:id="rId75"/>
    <p:sldId id="750" r:id="rId76"/>
    <p:sldId id="751" r:id="rId77"/>
    <p:sldId id="752" r:id="rId78"/>
    <p:sldId id="754" r:id="rId79"/>
    <p:sldId id="755" r:id="rId80"/>
    <p:sldId id="884" r:id="rId81"/>
    <p:sldId id="892" r:id="rId82"/>
    <p:sldId id="893" r:id="rId83"/>
    <p:sldId id="580" r:id="rId84"/>
    <p:sldId id="965" r:id="rId85"/>
    <p:sldId id="918" r:id="rId86"/>
    <p:sldId id="257" r:id="rId87"/>
    <p:sldId id="264" r:id="rId88"/>
    <p:sldId id="578" r:id="rId89"/>
    <p:sldId id="579" r:id="rId90"/>
    <p:sldId id="511" r:id="rId91"/>
    <p:sldId id="915" r:id="rId92"/>
    <p:sldId id="554" r:id="rId93"/>
    <p:sldId id="555" r:id="rId94"/>
    <p:sldId id="882" r:id="rId95"/>
    <p:sldId id="883" r:id="rId96"/>
    <p:sldId id="568" r:id="rId97"/>
    <p:sldId id="569" r:id="rId98"/>
    <p:sldId id="574" r:id="rId99"/>
    <p:sldId id="575" r:id="rId100"/>
    <p:sldId id="950" r:id="rId101"/>
    <p:sldId id="876" r:id="rId102"/>
    <p:sldId id="877" r:id="rId103"/>
    <p:sldId id="776" r:id="rId104"/>
    <p:sldId id="928" r:id="rId105"/>
    <p:sldId id="930" r:id="rId106"/>
    <p:sldId id="860" r:id="rId107"/>
    <p:sldId id="861" r:id="rId108"/>
    <p:sldId id="925" r:id="rId109"/>
    <p:sldId id="852" r:id="rId110"/>
    <p:sldId id="854" r:id="rId111"/>
    <p:sldId id="926" r:id="rId112"/>
    <p:sldId id="919" r:id="rId113"/>
    <p:sldId id="923" r:id="rId114"/>
    <p:sldId id="853" r:id="rId115"/>
    <p:sldId id="931" r:id="rId116"/>
    <p:sldId id="855" r:id="rId117"/>
    <p:sldId id="856" r:id="rId118"/>
    <p:sldId id="777" r:id="rId119"/>
    <p:sldId id="887" r:id="rId120"/>
    <p:sldId id="747" r:id="rId121"/>
    <p:sldId id="857" r:id="rId122"/>
    <p:sldId id="858" r:id="rId123"/>
    <p:sldId id="859" r:id="rId124"/>
    <p:sldId id="920" r:id="rId125"/>
    <p:sldId id="862" r:id="rId126"/>
    <p:sldId id="757" r:id="rId127"/>
    <p:sldId id="773" r:id="rId128"/>
    <p:sldId id="831" r:id="rId129"/>
    <p:sldId id="879" r:id="rId130"/>
    <p:sldId id="832" r:id="rId131"/>
    <p:sldId id="833" r:id="rId132"/>
    <p:sldId id="834" r:id="rId133"/>
    <p:sldId id="836" r:id="rId134"/>
    <p:sldId id="835" r:id="rId135"/>
    <p:sldId id="880" r:id="rId136"/>
    <p:sldId id="774" r:id="rId137"/>
    <p:sldId id="775" r:id="rId138"/>
    <p:sldId id="721" r:id="rId139"/>
    <p:sldId id="723" r:id="rId140"/>
    <p:sldId id="739" r:id="rId141"/>
    <p:sldId id="725" r:id="rId142"/>
    <p:sldId id="740" r:id="rId143"/>
    <p:sldId id="724" r:id="rId144"/>
    <p:sldId id="741" r:id="rId145"/>
    <p:sldId id="726" r:id="rId146"/>
    <p:sldId id="727" r:id="rId147"/>
    <p:sldId id="728" r:id="rId148"/>
    <p:sldId id="742" r:id="rId149"/>
    <p:sldId id="933" r:id="rId150"/>
    <p:sldId id="935" r:id="rId151"/>
    <p:sldId id="932" r:id="rId152"/>
    <p:sldId id="934" r:id="rId153"/>
    <p:sldId id="759" r:id="rId154"/>
    <p:sldId id="765" r:id="rId155"/>
    <p:sldId id="939" r:id="rId156"/>
    <p:sldId id="944" r:id="rId157"/>
    <p:sldId id="910" r:id="rId158"/>
    <p:sldId id="940" r:id="rId159"/>
    <p:sldId id="937" r:id="rId160"/>
    <p:sldId id="938" r:id="rId161"/>
    <p:sldId id="766" r:id="rId162"/>
    <p:sldId id="843" r:id="rId163"/>
    <p:sldId id="911" r:id="rId164"/>
    <p:sldId id="844" r:id="rId165"/>
    <p:sldId id="889" r:id="rId166"/>
    <p:sldId id="890" r:id="rId167"/>
    <p:sldId id="891" r:id="rId168"/>
    <p:sldId id="845" r:id="rId169"/>
    <p:sldId id="941" r:id="rId170"/>
    <p:sldId id="758" r:id="rId171"/>
    <p:sldId id="743" r:id="rId172"/>
    <p:sldId id="952" r:id="rId173"/>
    <p:sldId id="953" r:id="rId174"/>
    <p:sldId id="951" r:id="rId175"/>
    <p:sldId id="955" r:id="rId176"/>
    <p:sldId id="730" r:id="rId177"/>
    <p:sldId id="731" r:id="rId178"/>
    <p:sldId id="732" r:id="rId179"/>
    <p:sldId id="733" r:id="rId180"/>
    <p:sldId id="734" r:id="rId181"/>
    <p:sldId id="735" r:id="rId182"/>
    <p:sldId id="946" r:id="rId183"/>
    <p:sldId id="760" r:id="rId184"/>
    <p:sldId id="846" r:id="rId185"/>
    <p:sldId id="716" r:id="rId186"/>
    <p:sldId id="958" r:id="rId187"/>
    <p:sldId id="847" r:id="rId188"/>
    <p:sldId id="957" r:id="rId189"/>
    <p:sldId id="959" r:id="rId190"/>
    <p:sldId id="872" r:id="rId191"/>
    <p:sldId id="738" r:id="rId192"/>
    <p:sldId id="885" r:id="rId193"/>
    <p:sldId id="964" r:id="rId194"/>
    <p:sldId id="770" r:id="rId195"/>
    <p:sldId id="708" r:id="rId196"/>
    <p:sldId id="956" r:id="rId197"/>
    <p:sldId id="901" r:id="rId198"/>
    <p:sldId id="703" r:id="rId199"/>
    <p:sldId id="705" r:id="rId200"/>
    <p:sldId id="769" r:id="rId201"/>
    <p:sldId id="706" r:id="rId202"/>
    <p:sldId id="702" r:id="rId203"/>
    <p:sldId id="707" r:id="rId204"/>
    <p:sldId id="849" r:id="rId205"/>
    <p:sldId id="771" r:id="rId206"/>
    <p:sldId id="704" r:id="rId207"/>
    <p:sldId id="848" r:id="rId208"/>
    <p:sldId id="900" r:id="rId209"/>
    <p:sldId id="963" r:id="rId210"/>
    <p:sldId id="960" r:id="rId211"/>
    <p:sldId id="961" r:id="rId212"/>
    <p:sldId id="962" r:id="rId213"/>
    <p:sldId id="864" r:id="rId2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135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on Biggs" userId="5c91a0c7b9c9e2a7" providerId="LiveId" clId="{ED5C07EE-6403-44A9-BB8F-2774C98DE92D}"/>
    <pc:docChg chg="undo custSel addSld delSld modSld sldOrd">
      <pc:chgData name="Brendon Biggs" userId="5c91a0c7b9c9e2a7" providerId="LiveId" clId="{ED5C07EE-6403-44A9-BB8F-2774C98DE92D}" dt="2024-11-02T18:53:51.463" v="19026" actId="20577"/>
      <pc:docMkLst>
        <pc:docMk/>
      </pc:docMkLst>
      <pc:sldChg chg="modSp mod">
        <pc:chgData name="Brendon Biggs" userId="5c91a0c7b9c9e2a7" providerId="LiveId" clId="{ED5C07EE-6403-44A9-BB8F-2774C98DE92D}" dt="2024-10-31T18:53:09.216" v="14897" actId="1076"/>
        <pc:sldMkLst>
          <pc:docMk/>
          <pc:sldMk cId="2390813486" sldId="256"/>
        </pc:sldMkLst>
        <pc:spChg chg="mod">
          <ac:chgData name="Brendon Biggs" userId="5c91a0c7b9c9e2a7" providerId="LiveId" clId="{ED5C07EE-6403-44A9-BB8F-2774C98DE92D}" dt="2024-10-31T18:53:09.216" v="14897" actId="1076"/>
          <ac:spMkLst>
            <pc:docMk/>
            <pc:sldMk cId="2390813486" sldId="256"/>
            <ac:spMk id="4" creationId="{454534F2-1B01-CAF4-EC04-2366185B4F95}"/>
          </ac:spMkLst>
        </pc:spChg>
      </pc:sldChg>
      <pc:sldChg chg="add">
        <pc:chgData name="Brendon Biggs" userId="5c91a0c7b9c9e2a7" providerId="LiveId" clId="{ED5C07EE-6403-44A9-BB8F-2774C98DE92D}" dt="2024-10-30T16:46:09.435" v="5970"/>
        <pc:sldMkLst>
          <pc:docMk/>
          <pc:sldMk cId="1508988612" sldId="257"/>
        </pc:sldMkLst>
      </pc:sldChg>
      <pc:sldChg chg="del">
        <pc:chgData name="Brendon Biggs" userId="5c91a0c7b9c9e2a7" providerId="LiveId" clId="{ED5C07EE-6403-44A9-BB8F-2774C98DE92D}" dt="2024-10-30T16:45:50.049" v="5969" actId="2696"/>
        <pc:sldMkLst>
          <pc:docMk/>
          <pc:sldMk cId="2371420003" sldId="257"/>
        </pc:sldMkLst>
      </pc:sldChg>
      <pc:sldChg chg="addSp modSp mod">
        <pc:chgData name="Brendon Biggs" userId="5c91a0c7b9c9e2a7" providerId="LiveId" clId="{ED5C07EE-6403-44A9-BB8F-2774C98DE92D}" dt="2024-11-01T00:28:02.549" v="15247" actId="1076"/>
        <pc:sldMkLst>
          <pc:docMk/>
          <pc:sldMk cId="3721884645" sldId="259"/>
        </pc:sldMkLst>
        <pc:spChg chg="add mod">
          <ac:chgData name="Brendon Biggs" userId="5c91a0c7b9c9e2a7" providerId="LiveId" clId="{ED5C07EE-6403-44A9-BB8F-2774C98DE92D}" dt="2024-11-01T00:28:02.549" v="15247" actId="1076"/>
          <ac:spMkLst>
            <pc:docMk/>
            <pc:sldMk cId="3721884645" sldId="259"/>
            <ac:spMk id="2" creationId="{D147D553-5789-ADC2-FE8F-BA766C01F8DC}"/>
          </ac:spMkLst>
        </pc:spChg>
        <pc:spChg chg="mod">
          <ac:chgData name="Brendon Biggs" userId="5c91a0c7b9c9e2a7" providerId="LiveId" clId="{ED5C07EE-6403-44A9-BB8F-2774C98DE92D}" dt="2024-10-31T16:13:14.521" v="12162" actId="20577"/>
          <ac:spMkLst>
            <pc:docMk/>
            <pc:sldMk cId="3721884645" sldId="259"/>
            <ac:spMk id="3" creationId="{AB5B99F6-A796-80AE-6A2C-CB2747DA0F1C}"/>
          </ac:spMkLst>
        </pc:spChg>
      </pc:sldChg>
      <pc:sldChg chg="modSp mod modNotesTx">
        <pc:chgData name="Brendon Biggs" userId="5c91a0c7b9c9e2a7" providerId="LiveId" clId="{ED5C07EE-6403-44A9-BB8F-2774C98DE92D}" dt="2024-10-31T16:19:39.458" v="12218" actId="20577"/>
        <pc:sldMkLst>
          <pc:docMk/>
          <pc:sldMk cId="1215361516" sldId="260"/>
        </pc:sldMkLst>
        <pc:spChg chg="mod">
          <ac:chgData name="Brendon Biggs" userId="5c91a0c7b9c9e2a7" providerId="LiveId" clId="{ED5C07EE-6403-44A9-BB8F-2774C98DE92D}" dt="2024-10-31T16:19:39.458" v="12218" actId="20577"/>
          <ac:spMkLst>
            <pc:docMk/>
            <pc:sldMk cId="1215361516" sldId="260"/>
            <ac:spMk id="2" creationId="{792D4653-C699-4005-7DDB-6D347F931E2B}"/>
          </ac:spMkLst>
        </pc:spChg>
      </pc:sldChg>
      <pc:sldChg chg="addSp delSp modSp mod">
        <pc:chgData name="Brendon Biggs" userId="5c91a0c7b9c9e2a7" providerId="LiveId" clId="{ED5C07EE-6403-44A9-BB8F-2774C98DE92D}" dt="2024-10-31T16:16:19.928" v="12179" actId="21"/>
        <pc:sldMkLst>
          <pc:docMk/>
          <pc:sldMk cId="2405792903" sldId="261"/>
        </pc:sldMkLst>
        <pc:spChg chg="add del mod">
          <ac:chgData name="Brendon Biggs" userId="5c91a0c7b9c9e2a7" providerId="LiveId" clId="{ED5C07EE-6403-44A9-BB8F-2774C98DE92D}" dt="2024-10-31T16:16:19.928" v="12179" actId="21"/>
          <ac:spMkLst>
            <pc:docMk/>
            <pc:sldMk cId="2405792903" sldId="261"/>
            <ac:spMk id="4" creationId="{987F53DD-B9B1-4BD8-7E14-E40BB61056BE}"/>
          </ac:spMkLst>
        </pc:spChg>
        <pc:spChg chg="add del mod">
          <ac:chgData name="Brendon Biggs" userId="5c91a0c7b9c9e2a7" providerId="LiveId" clId="{ED5C07EE-6403-44A9-BB8F-2774C98DE92D}" dt="2024-10-31T16:16:19.928" v="12179" actId="21"/>
          <ac:spMkLst>
            <pc:docMk/>
            <pc:sldMk cId="2405792903" sldId="261"/>
            <ac:spMk id="6" creationId="{0B3985E9-7FB3-B75B-F39D-D7D68B89901D}"/>
          </ac:spMkLst>
        </pc:spChg>
      </pc:sldChg>
      <pc:sldChg chg="modSp mod">
        <pc:chgData name="Brendon Biggs" userId="5c91a0c7b9c9e2a7" providerId="LiveId" clId="{ED5C07EE-6403-44A9-BB8F-2774C98DE92D}" dt="2024-10-31T16:19:53.620" v="12220" actId="1076"/>
        <pc:sldMkLst>
          <pc:docMk/>
          <pc:sldMk cId="2572921701" sldId="262"/>
        </pc:sldMkLst>
        <pc:spChg chg="mod">
          <ac:chgData name="Brendon Biggs" userId="5c91a0c7b9c9e2a7" providerId="LiveId" clId="{ED5C07EE-6403-44A9-BB8F-2774C98DE92D}" dt="2024-10-31T16:19:53.620" v="12220" actId="1076"/>
          <ac:spMkLst>
            <pc:docMk/>
            <pc:sldMk cId="2572921701" sldId="262"/>
            <ac:spMk id="4" creationId="{350F38A7-B988-542F-0D6A-157AD84FC4AC}"/>
          </ac:spMkLst>
        </pc:spChg>
        <pc:spChg chg="mod">
          <ac:chgData name="Brendon Biggs" userId="5c91a0c7b9c9e2a7" providerId="LiveId" clId="{ED5C07EE-6403-44A9-BB8F-2774C98DE92D}" dt="2024-10-31T16:19:51.195" v="12219" actId="1076"/>
          <ac:spMkLst>
            <pc:docMk/>
            <pc:sldMk cId="2572921701" sldId="262"/>
            <ac:spMk id="5" creationId="{717D7F9D-D9C2-EFDF-A812-C945FECE83F4}"/>
          </ac:spMkLst>
        </pc:spChg>
      </pc:sldChg>
      <pc:sldChg chg="addSp modSp mod modNotesTx">
        <pc:chgData name="Brendon Biggs" userId="5c91a0c7b9c9e2a7" providerId="LiveId" clId="{ED5C07EE-6403-44A9-BB8F-2774C98DE92D}" dt="2024-10-31T16:25:51.060" v="12228" actId="33524"/>
        <pc:sldMkLst>
          <pc:docMk/>
          <pc:sldMk cId="813433463" sldId="263"/>
        </pc:sldMkLst>
        <pc:spChg chg="add mod">
          <ac:chgData name="Brendon Biggs" userId="5c91a0c7b9c9e2a7" providerId="LiveId" clId="{ED5C07EE-6403-44A9-BB8F-2774C98DE92D}" dt="2024-10-29T19:16:00.648" v="546" actId="20577"/>
          <ac:spMkLst>
            <pc:docMk/>
            <pc:sldMk cId="813433463" sldId="263"/>
            <ac:spMk id="3" creationId="{2D10987C-EEF6-8801-1404-FE60D98ABF5C}"/>
          </ac:spMkLst>
        </pc:spChg>
        <pc:spChg chg="add mod">
          <ac:chgData name="Brendon Biggs" userId="5c91a0c7b9c9e2a7" providerId="LiveId" clId="{ED5C07EE-6403-44A9-BB8F-2774C98DE92D}" dt="2024-10-31T16:25:51.060" v="12228" actId="33524"/>
          <ac:spMkLst>
            <pc:docMk/>
            <pc:sldMk cId="813433463" sldId="263"/>
            <ac:spMk id="5" creationId="{79EFB2EC-649F-901A-84A5-AF6327EF840B}"/>
          </ac:spMkLst>
        </pc:spChg>
      </pc:sldChg>
      <pc:sldChg chg="del">
        <pc:chgData name="Brendon Biggs" userId="5c91a0c7b9c9e2a7" providerId="LiveId" clId="{ED5C07EE-6403-44A9-BB8F-2774C98DE92D}" dt="2024-10-30T16:45:50.049" v="5969" actId="2696"/>
        <pc:sldMkLst>
          <pc:docMk/>
          <pc:sldMk cId="877604556" sldId="264"/>
        </pc:sldMkLst>
      </pc:sldChg>
      <pc:sldChg chg="modSp add mod">
        <pc:chgData name="Brendon Biggs" userId="5c91a0c7b9c9e2a7" providerId="LiveId" clId="{ED5C07EE-6403-44A9-BB8F-2774C98DE92D}" dt="2024-10-31T16:34:01.363" v="12312" actId="6549"/>
        <pc:sldMkLst>
          <pc:docMk/>
          <pc:sldMk cId="2794281300" sldId="264"/>
        </pc:sldMkLst>
        <pc:spChg chg="mod">
          <ac:chgData name="Brendon Biggs" userId="5c91a0c7b9c9e2a7" providerId="LiveId" clId="{ED5C07EE-6403-44A9-BB8F-2774C98DE92D}" dt="2024-10-31T16:34:01.363" v="12312" actId="6549"/>
          <ac:spMkLst>
            <pc:docMk/>
            <pc:sldMk cId="2794281300" sldId="264"/>
            <ac:spMk id="3" creationId="{875ACE4A-5AD5-A3E6-6D60-28C118DDC213}"/>
          </ac:spMkLst>
        </pc:spChg>
      </pc:sldChg>
      <pc:sldChg chg="addSp delSp modSp add del mod">
        <pc:chgData name="Brendon Biggs" userId="5c91a0c7b9c9e2a7" providerId="LiveId" clId="{ED5C07EE-6403-44A9-BB8F-2774C98DE92D}" dt="2024-10-30T16:39:31.101" v="5830" actId="47"/>
        <pc:sldMkLst>
          <pc:docMk/>
          <pc:sldMk cId="1863787615" sldId="321"/>
        </pc:sldMkLst>
        <pc:spChg chg="del mod">
          <ac:chgData name="Brendon Biggs" userId="5c91a0c7b9c9e2a7" providerId="LiveId" clId="{ED5C07EE-6403-44A9-BB8F-2774C98DE92D}" dt="2024-10-30T16:39:12.392" v="5824" actId="21"/>
          <ac:spMkLst>
            <pc:docMk/>
            <pc:sldMk cId="1863787615" sldId="321"/>
            <ac:spMk id="2" creationId="{48960108-233E-4657-4A83-D385CB65D2E9}"/>
          </ac:spMkLst>
        </pc:spChg>
        <pc:spChg chg="del mod">
          <ac:chgData name="Brendon Biggs" userId="5c91a0c7b9c9e2a7" providerId="LiveId" clId="{ED5C07EE-6403-44A9-BB8F-2774C98DE92D}" dt="2024-10-30T16:39:21.742" v="5827" actId="21"/>
          <ac:spMkLst>
            <pc:docMk/>
            <pc:sldMk cId="1863787615" sldId="321"/>
            <ac:spMk id="3" creationId="{C56FD87A-C40C-B464-03F9-D1C614C81115}"/>
          </ac:spMkLst>
        </pc:spChg>
        <pc:spChg chg="add mod">
          <ac:chgData name="Brendon Biggs" userId="5c91a0c7b9c9e2a7" providerId="LiveId" clId="{ED5C07EE-6403-44A9-BB8F-2774C98DE92D}" dt="2024-10-30T16:39:12.392" v="5824" actId="21"/>
          <ac:spMkLst>
            <pc:docMk/>
            <pc:sldMk cId="1863787615" sldId="321"/>
            <ac:spMk id="5" creationId="{7D3B15E7-4B2A-CCC5-A03A-38255F2499AC}"/>
          </ac:spMkLst>
        </pc:spChg>
        <pc:spChg chg="add mod">
          <ac:chgData name="Brendon Biggs" userId="5c91a0c7b9c9e2a7" providerId="LiveId" clId="{ED5C07EE-6403-44A9-BB8F-2774C98DE92D}" dt="2024-10-30T16:39:21.742" v="5827" actId="21"/>
          <ac:spMkLst>
            <pc:docMk/>
            <pc:sldMk cId="1863787615" sldId="321"/>
            <ac:spMk id="7" creationId="{CF9B3469-0BD9-2093-26B3-AC414A6AC242}"/>
          </ac:spMkLst>
        </pc:spChg>
      </pc:sldChg>
      <pc:sldChg chg="add">
        <pc:chgData name="Brendon Biggs" userId="5c91a0c7b9c9e2a7" providerId="LiveId" clId="{ED5C07EE-6403-44A9-BB8F-2774C98DE92D}" dt="2024-10-30T17:45:37.726" v="8517"/>
        <pc:sldMkLst>
          <pc:docMk/>
          <pc:sldMk cId="3799884948" sldId="321"/>
        </pc:sldMkLst>
      </pc:sldChg>
      <pc:sldChg chg="addSp delSp modSp del mod modNotesTx">
        <pc:chgData name="Brendon Biggs" userId="5c91a0c7b9c9e2a7" providerId="LiveId" clId="{ED5C07EE-6403-44A9-BB8F-2774C98DE92D}" dt="2024-10-31T16:16:49.689" v="12185" actId="47"/>
        <pc:sldMkLst>
          <pc:docMk/>
          <pc:sldMk cId="2658249806" sldId="484"/>
        </pc:sldMkLst>
        <pc:spChg chg="del">
          <ac:chgData name="Brendon Biggs" userId="5c91a0c7b9c9e2a7" providerId="LiveId" clId="{ED5C07EE-6403-44A9-BB8F-2774C98DE92D}" dt="2024-10-31T16:16:43.478" v="12183" actId="21"/>
          <ac:spMkLst>
            <pc:docMk/>
            <pc:sldMk cId="2658249806" sldId="484"/>
            <ac:spMk id="2" creationId="{5FF5C183-28C3-6D7B-EAD3-4D6AB64E88B0}"/>
          </ac:spMkLst>
        </pc:spChg>
        <pc:spChg chg="add del mod">
          <ac:chgData name="Brendon Biggs" userId="5c91a0c7b9c9e2a7" providerId="LiveId" clId="{ED5C07EE-6403-44A9-BB8F-2774C98DE92D}" dt="2024-10-31T16:16:43.478" v="12183" actId="21"/>
          <ac:spMkLst>
            <pc:docMk/>
            <pc:sldMk cId="2658249806" sldId="484"/>
            <ac:spMk id="3" creationId="{987F53DD-B9B1-4BD8-7E14-E40BB61056BE}"/>
          </ac:spMkLst>
        </pc:spChg>
        <pc:spChg chg="del mod">
          <ac:chgData name="Brendon Biggs" userId="5c91a0c7b9c9e2a7" providerId="LiveId" clId="{ED5C07EE-6403-44A9-BB8F-2774C98DE92D}" dt="2024-10-31T16:16:43.478" v="12183" actId="21"/>
          <ac:spMkLst>
            <pc:docMk/>
            <pc:sldMk cId="2658249806" sldId="484"/>
            <ac:spMk id="4" creationId="{6BD8E06C-7BA3-ADF3-24AA-F29E06E2E9EB}"/>
          </ac:spMkLst>
        </pc:spChg>
        <pc:spChg chg="add del mod">
          <ac:chgData name="Brendon Biggs" userId="5c91a0c7b9c9e2a7" providerId="LiveId" clId="{ED5C07EE-6403-44A9-BB8F-2774C98DE92D}" dt="2024-10-31T16:16:43.478" v="12183" actId="21"/>
          <ac:spMkLst>
            <pc:docMk/>
            <pc:sldMk cId="2658249806" sldId="484"/>
            <ac:spMk id="6" creationId="{0B3985E9-7FB3-B75B-F39D-D7D68B89901D}"/>
          </ac:spMkLst>
        </pc:spChg>
        <pc:spChg chg="add mod">
          <ac:chgData name="Brendon Biggs" userId="5c91a0c7b9c9e2a7" providerId="LiveId" clId="{ED5C07EE-6403-44A9-BB8F-2774C98DE92D}" dt="2024-10-31T16:16:43.478" v="12183" actId="21"/>
          <ac:spMkLst>
            <pc:docMk/>
            <pc:sldMk cId="2658249806" sldId="484"/>
            <ac:spMk id="8" creationId="{949650BD-D751-C2BB-02A0-DBB4B847369A}"/>
          </ac:spMkLst>
        </pc:spChg>
        <pc:spChg chg="add mod">
          <ac:chgData name="Brendon Biggs" userId="5c91a0c7b9c9e2a7" providerId="LiveId" clId="{ED5C07EE-6403-44A9-BB8F-2774C98DE92D}" dt="2024-10-31T16:16:43.478" v="12183" actId="21"/>
          <ac:spMkLst>
            <pc:docMk/>
            <pc:sldMk cId="2658249806" sldId="484"/>
            <ac:spMk id="10" creationId="{836FA4AF-A336-218B-A2AE-B78C512FA67D}"/>
          </ac:spMkLst>
        </pc:spChg>
        <pc:picChg chg="del">
          <ac:chgData name="Brendon Biggs" userId="5c91a0c7b9c9e2a7" providerId="LiveId" clId="{ED5C07EE-6403-44A9-BB8F-2774C98DE92D}" dt="2024-10-31T16:16:43.478" v="12183" actId="21"/>
          <ac:picMkLst>
            <pc:docMk/>
            <pc:sldMk cId="2658249806" sldId="484"/>
            <ac:picMk id="5" creationId="{165591EA-BCAD-0370-4113-8BE1DA15464D}"/>
          </ac:picMkLst>
        </pc:picChg>
      </pc:sldChg>
      <pc:sldChg chg="del">
        <pc:chgData name="Brendon Biggs" userId="5c91a0c7b9c9e2a7" providerId="LiveId" clId="{ED5C07EE-6403-44A9-BB8F-2774C98DE92D}" dt="2024-10-30T16:45:50.049" v="5969" actId="2696"/>
        <pc:sldMkLst>
          <pc:docMk/>
          <pc:sldMk cId="0" sldId="511"/>
        </pc:sldMkLst>
      </pc:sldChg>
      <pc:sldChg chg="add">
        <pc:chgData name="Brendon Biggs" userId="5c91a0c7b9c9e2a7" providerId="LiveId" clId="{ED5C07EE-6403-44A9-BB8F-2774C98DE92D}" dt="2024-10-30T16:46:09.435" v="5970"/>
        <pc:sldMkLst>
          <pc:docMk/>
          <pc:sldMk cId="2358113738" sldId="511"/>
        </pc:sldMkLst>
      </pc:sldChg>
      <pc:sldChg chg="del">
        <pc:chgData name="Brendon Biggs" userId="5c91a0c7b9c9e2a7" providerId="LiveId" clId="{ED5C07EE-6403-44A9-BB8F-2774C98DE92D}" dt="2024-10-30T16:45:50.049" v="5969" actId="2696"/>
        <pc:sldMkLst>
          <pc:docMk/>
          <pc:sldMk cId="0" sldId="554"/>
        </pc:sldMkLst>
      </pc:sldChg>
      <pc:sldChg chg="add">
        <pc:chgData name="Brendon Biggs" userId="5c91a0c7b9c9e2a7" providerId="LiveId" clId="{ED5C07EE-6403-44A9-BB8F-2774C98DE92D}" dt="2024-10-30T16:46:09.435" v="5970"/>
        <pc:sldMkLst>
          <pc:docMk/>
          <pc:sldMk cId="2767248591" sldId="554"/>
        </pc:sldMkLst>
      </pc:sldChg>
      <pc:sldChg chg="del">
        <pc:chgData name="Brendon Biggs" userId="5c91a0c7b9c9e2a7" providerId="LiveId" clId="{ED5C07EE-6403-44A9-BB8F-2774C98DE92D}" dt="2024-10-30T16:45:50.049" v="5969" actId="2696"/>
        <pc:sldMkLst>
          <pc:docMk/>
          <pc:sldMk cId="0" sldId="555"/>
        </pc:sldMkLst>
      </pc:sldChg>
      <pc:sldChg chg="add">
        <pc:chgData name="Brendon Biggs" userId="5c91a0c7b9c9e2a7" providerId="LiveId" clId="{ED5C07EE-6403-44A9-BB8F-2774C98DE92D}" dt="2024-10-30T16:46:09.435" v="5970"/>
        <pc:sldMkLst>
          <pc:docMk/>
          <pc:sldMk cId="2045060929" sldId="555"/>
        </pc:sldMkLst>
      </pc:sldChg>
      <pc:sldChg chg="del">
        <pc:chgData name="Brendon Biggs" userId="5c91a0c7b9c9e2a7" providerId="LiveId" clId="{ED5C07EE-6403-44A9-BB8F-2774C98DE92D}" dt="2024-10-30T16:45:50.049" v="5969" actId="2696"/>
        <pc:sldMkLst>
          <pc:docMk/>
          <pc:sldMk cId="0" sldId="568"/>
        </pc:sldMkLst>
      </pc:sldChg>
      <pc:sldChg chg="modSp add mod">
        <pc:chgData name="Brendon Biggs" userId="5c91a0c7b9c9e2a7" providerId="LiveId" clId="{ED5C07EE-6403-44A9-BB8F-2774C98DE92D}" dt="2024-10-31T16:41:19.518" v="12322" actId="115"/>
        <pc:sldMkLst>
          <pc:docMk/>
          <pc:sldMk cId="2818894445" sldId="568"/>
        </pc:sldMkLst>
        <pc:spChg chg="mod">
          <ac:chgData name="Brendon Biggs" userId="5c91a0c7b9c9e2a7" providerId="LiveId" clId="{ED5C07EE-6403-44A9-BB8F-2774C98DE92D}" dt="2024-10-31T16:41:19.518" v="12322" actId="115"/>
          <ac:spMkLst>
            <pc:docMk/>
            <pc:sldMk cId="2818894445" sldId="568"/>
            <ac:spMk id="37890" creationId="{38CCF734-6748-6D0F-6EFC-F74398A50F3C}"/>
          </ac:spMkLst>
        </pc:spChg>
      </pc:sldChg>
      <pc:sldChg chg="del">
        <pc:chgData name="Brendon Biggs" userId="5c91a0c7b9c9e2a7" providerId="LiveId" clId="{ED5C07EE-6403-44A9-BB8F-2774C98DE92D}" dt="2024-10-30T16:45:50.049" v="5969" actId="2696"/>
        <pc:sldMkLst>
          <pc:docMk/>
          <pc:sldMk cId="0" sldId="569"/>
        </pc:sldMkLst>
      </pc:sldChg>
      <pc:sldChg chg="delSp modSp add mod modNotesTx">
        <pc:chgData name="Brendon Biggs" userId="5c91a0c7b9c9e2a7" providerId="LiveId" clId="{ED5C07EE-6403-44A9-BB8F-2774C98DE92D}" dt="2024-10-31T16:41:43.285" v="12326"/>
        <pc:sldMkLst>
          <pc:docMk/>
          <pc:sldMk cId="2572813862" sldId="569"/>
        </pc:sldMkLst>
        <pc:spChg chg="del mod">
          <ac:chgData name="Brendon Biggs" userId="5c91a0c7b9c9e2a7" providerId="LiveId" clId="{ED5C07EE-6403-44A9-BB8F-2774C98DE92D}" dt="2024-10-31T16:41:43.285" v="12326"/>
          <ac:spMkLst>
            <pc:docMk/>
            <pc:sldMk cId="2572813862" sldId="569"/>
            <ac:spMk id="38914" creationId="{0ACF2B35-DF99-1CD1-BC16-82AE431424F4}"/>
          </ac:spMkLst>
        </pc:spChg>
      </pc:sldChg>
      <pc:sldChg chg="del">
        <pc:chgData name="Brendon Biggs" userId="5c91a0c7b9c9e2a7" providerId="LiveId" clId="{ED5C07EE-6403-44A9-BB8F-2774C98DE92D}" dt="2024-10-30T16:45:50.049" v="5969" actId="2696"/>
        <pc:sldMkLst>
          <pc:docMk/>
          <pc:sldMk cId="0" sldId="574"/>
        </pc:sldMkLst>
      </pc:sldChg>
      <pc:sldChg chg="modSp add">
        <pc:chgData name="Brendon Biggs" userId="5c91a0c7b9c9e2a7" providerId="LiveId" clId="{ED5C07EE-6403-44A9-BB8F-2774C98DE92D}" dt="2024-10-31T16:42:03.316" v="12329" actId="14100"/>
        <pc:sldMkLst>
          <pc:docMk/>
          <pc:sldMk cId="2381479571" sldId="574"/>
        </pc:sldMkLst>
        <pc:spChg chg="mod">
          <ac:chgData name="Brendon Biggs" userId="5c91a0c7b9c9e2a7" providerId="LiveId" clId="{ED5C07EE-6403-44A9-BB8F-2774C98DE92D}" dt="2024-10-31T16:41:59.357" v="12328" actId="14100"/>
          <ac:spMkLst>
            <pc:docMk/>
            <pc:sldMk cId="2381479571" sldId="574"/>
            <ac:spMk id="39938" creationId="{CF850E47-1263-EA23-252C-DED450D87CEC}"/>
          </ac:spMkLst>
        </pc:spChg>
        <pc:spChg chg="mod">
          <ac:chgData name="Brendon Biggs" userId="5c91a0c7b9c9e2a7" providerId="LiveId" clId="{ED5C07EE-6403-44A9-BB8F-2774C98DE92D}" dt="2024-10-31T16:42:03.316" v="12329" actId="14100"/>
          <ac:spMkLst>
            <pc:docMk/>
            <pc:sldMk cId="2381479571" sldId="574"/>
            <ac:spMk id="39939" creationId="{7467A6BE-4A3D-2E15-002A-6FBC7128663D}"/>
          </ac:spMkLst>
        </pc:spChg>
      </pc:sldChg>
      <pc:sldChg chg="del">
        <pc:chgData name="Brendon Biggs" userId="5c91a0c7b9c9e2a7" providerId="LiveId" clId="{ED5C07EE-6403-44A9-BB8F-2774C98DE92D}" dt="2024-10-30T16:45:50.049" v="5969" actId="2696"/>
        <pc:sldMkLst>
          <pc:docMk/>
          <pc:sldMk cId="0" sldId="575"/>
        </pc:sldMkLst>
      </pc:sldChg>
      <pc:sldChg chg="add">
        <pc:chgData name="Brendon Biggs" userId="5c91a0c7b9c9e2a7" providerId="LiveId" clId="{ED5C07EE-6403-44A9-BB8F-2774C98DE92D}" dt="2024-10-30T16:46:09.435" v="5970"/>
        <pc:sldMkLst>
          <pc:docMk/>
          <pc:sldMk cId="2398108867" sldId="575"/>
        </pc:sldMkLst>
      </pc:sldChg>
      <pc:sldChg chg="add">
        <pc:chgData name="Brendon Biggs" userId="5c91a0c7b9c9e2a7" providerId="LiveId" clId="{ED5C07EE-6403-44A9-BB8F-2774C98DE92D}" dt="2024-10-30T16:46:09.435" v="5970"/>
        <pc:sldMkLst>
          <pc:docMk/>
          <pc:sldMk cId="3929659606" sldId="578"/>
        </pc:sldMkLst>
      </pc:sldChg>
      <pc:sldChg chg="del">
        <pc:chgData name="Brendon Biggs" userId="5c91a0c7b9c9e2a7" providerId="LiveId" clId="{ED5C07EE-6403-44A9-BB8F-2774C98DE92D}" dt="2024-10-30T16:45:50.049" v="5969" actId="2696"/>
        <pc:sldMkLst>
          <pc:docMk/>
          <pc:sldMk cId="4167299370" sldId="578"/>
        </pc:sldMkLst>
      </pc:sldChg>
      <pc:sldChg chg="del">
        <pc:chgData name="Brendon Biggs" userId="5c91a0c7b9c9e2a7" providerId="LiveId" clId="{ED5C07EE-6403-44A9-BB8F-2774C98DE92D}" dt="2024-10-30T16:45:50.049" v="5969" actId="2696"/>
        <pc:sldMkLst>
          <pc:docMk/>
          <pc:sldMk cId="1384747035" sldId="579"/>
        </pc:sldMkLst>
      </pc:sldChg>
      <pc:sldChg chg="modSp add mod">
        <pc:chgData name="Brendon Biggs" userId="5c91a0c7b9c9e2a7" providerId="LiveId" clId="{ED5C07EE-6403-44A9-BB8F-2774C98DE92D}" dt="2024-10-31T16:40:12.535" v="12319" actId="20577"/>
        <pc:sldMkLst>
          <pc:docMk/>
          <pc:sldMk cId="1783625621" sldId="579"/>
        </pc:sldMkLst>
        <pc:spChg chg="mod">
          <ac:chgData name="Brendon Biggs" userId="5c91a0c7b9c9e2a7" providerId="LiveId" clId="{ED5C07EE-6403-44A9-BB8F-2774C98DE92D}" dt="2024-10-31T16:40:12.535" v="12319" actId="20577"/>
          <ac:spMkLst>
            <pc:docMk/>
            <pc:sldMk cId="1783625621" sldId="579"/>
            <ac:spMk id="33794" creationId="{4A61ADC8-0BEF-4718-E976-50584E571956}"/>
          </ac:spMkLst>
        </pc:spChg>
      </pc:sldChg>
      <pc:sldChg chg="addSp modSp add mod">
        <pc:chgData name="Brendon Biggs" userId="5c91a0c7b9c9e2a7" providerId="LiveId" clId="{ED5C07EE-6403-44A9-BB8F-2774C98DE92D}" dt="2024-11-01T17:01:19.470" v="17014" actId="14100"/>
        <pc:sldMkLst>
          <pc:docMk/>
          <pc:sldMk cId="1024923048" sldId="580"/>
        </pc:sldMkLst>
        <pc:spChg chg="add mod">
          <ac:chgData name="Brendon Biggs" userId="5c91a0c7b9c9e2a7" providerId="LiveId" clId="{ED5C07EE-6403-44A9-BB8F-2774C98DE92D}" dt="2024-10-31T19:02:17.824" v="15012" actId="20577"/>
          <ac:spMkLst>
            <pc:docMk/>
            <pc:sldMk cId="1024923048" sldId="580"/>
            <ac:spMk id="3" creationId="{4C510FBA-0086-ADAB-AB93-F4D2F5B820BD}"/>
          </ac:spMkLst>
        </pc:spChg>
        <pc:spChg chg="add mod">
          <ac:chgData name="Brendon Biggs" userId="5c91a0c7b9c9e2a7" providerId="LiveId" clId="{ED5C07EE-6403-44A9-BB8F-2774C98DE92D}" dt="2024-10-31T00:12:36.741" v="12025" actId="14100"/>
          <ac:spMkLst>
            <pc:docMk/>
            <pc:sldMk cId="1024923048" sldId="580"/>
            <ac:spMk id="4" creationId="{4AD56588-4DD1-270A-831E-659EEA51FE99}"/>
          </ac:spMkLst>
        </pc:spChg>
        <pc:picChg chg="add mod">
          <ac:chgData name="Brendon Biggs" userId="5c91a0c7b9c9e2a7" providerId="LiveId" clId="{ED5C07EE-6403-44A9-BB8F-2774C98DE92D}" dt="2024-11-01T17:01:19.470" v="17014" actId="14100"/>
          <ac:picMkLst>
            <pc:docMk/>
            <pc:sldMk cId="1024923048" sldId="580"/>
            <ac:picMk id="6" creationId="{EBEE9C29-9DDE-C452-C0D7-9786D92819D0}"/>
          </ac:picMkLst>
        </pc:picChg>
      </pc:sldChg>
      <pc:sldChg chg="del">
        <pc:chgData name="Brendon Biggs" userId="5c91a0c7b9c9e2a7" providerId="LiveId" clId="{ED5C07EE-6403-44A9-BB8F-2774C98DE92D}" dt="2024-10-30T16:45:50.049" v="5969" actId="2696"/>
        <pc:sldMkLst>
          <pc:docMk/>
          <pc:sldMk cId="1806062267" sldId="580"/>
        </pc:sldMkLst>
      </pc:sldChg>
      <pc:sldChg chg="addSp modSp mod">
        <pc:chgData name="Brendon Biggs" userId="5c91a0c7b9c9e2a7" providerId="LiveId" clId="{ED5C07EE-6403-44A9-BB8F-2774C98DE92D}" dt="2024-10-31T18:55:07.970" v="14964" actId="1076"/>
        <pc:sldMkLst>
          <pc:docMk/>
          <pc:sldMk cId="2436313838" sldId="581"/>
        </pc:sldMkLst>
        <pc:spChg chg="add mod">
          <ac:chgData name="Brendon Biggs" userId="5c91a0c7b9c9e2a7" providerId="LiveId" clId="{ED5C07EE-6403-44A9-BB8F-2774C98DE92D}" dt="2024-10-31T18:55:07.970" v="14964" actId="1076"/>
          <ac:spMkLst>
            <pc:docMk/>
            <pc:sldMk cId="2436313838" sldId="581"/>
            <ac:spMk id="3" creationId="{277914A7-B125-4C4F-4E9E-CBF542F8660C}"/>
          </ac:spMkLst>
        </pc:spChg>
        <pc:spChg chg="add mod">
          <ac:chgData name="Brendon Biggs" userId="5c91a0c7b9c9e2a7" providerId="LiveId" clId="{ED5C07EE-6403-44A9-BB8F-2774C98DE92D}" dt="2024-10-31T00:11:52.398" v="12022" actId="14100"/>
          <ac:spMkLst>
            <pc:docMk/>
            <pc:sldMk cId="2436313838" sldId="581"/>
            <ac:spMk id="4" creationId="{6EB400DD-D0F4-B74F-C70C-8B7AC2F685D4}"/>
          </ac:spMkLst>
        </pc:spChg>
      </pc:sldChg>
      <pc:sldChg chg="modSp mod">
        <pc:chgData name="Brendon Biggs" userId="5c91a0c7b9c9e2a7" providerId="LiveId" clId="{ED5C07EE-6403-44A9-BB8F-2774C98DE92D}" dt="2024-10-31T16:03:33.083" v="12077" actId="1076"/>
        <pc:sldMkLst>
          <pc:docMk/>
          <pc:sldMk cId="2894649759" sldId="582"/>
        </pc:sldMkLst>
        <pc:spChg chg="mod">
          <ac:chgData name="Brendon Biggs" userId="5c91a0c7b9c9e2a7" providerId="LiveId" clId="{ED5C07EE-6403-44A9-BB8F-2774C98DE92D}" dt="2024-10-31T16:03:33.083" v="12077" actId="1076"/>
          <ac:spMkLst>
            <pc:docMk/>
            <pc:sldMk cId="2894649759" sldId="582"/>
            <ac:spMk id="3" creationId="{305A4123-EA68-0551-B7FF-E17A6C07C241}"/>
          </ac:spMkLst>
        </pc:spChg>
      </pc:sldChg>
      <pc:sldChg chg="modSp mod">
        <pc:chgData name="Brendon Biggs" userId="5c91a0c7b9c9e2a7" providerId="LiveId" clId="{ED5C07EE-6403-44A9-BB8F-2774C98DE92D}" dt="2024-10-30T18:05:00.287" v="8681" actId="6549"/>
        <pc:sldMkLst>
          <pc:docMk/>
          <pc:sldMk cId="1783244324" sldId="583"/>
        </pc:sldMkLst>
        <pc:spChg chg="mod">
          <ac:chgData name="Brendon Biggs" userId="5c91a0c7b9c9e2a7" providerId="LiveId" clId="{ED5C07EE-6403-44A9-BB8F-2774C98DE92D}" dt="2024-10-30T18:04:02.735" v="8652" actId="1076"/>
          <ac:spMkLst>
            <pc:docMk/>
            <pc:sldMk cId="1783244324" sldId="583"/>
            <ac:spMk id="2" creationId="{645AAD01-6B60-C1F8-F7C9-869A3F018964}"/>
          </ac:spMkLst>
        </pc:spChg>
        <pc:spChg chg="mod">
          <ac:chgData name="Brendon Biggs" userId="5c91a0c7b9c9e2a7" providerId="LiveId" clId="{ED5C07EE-6403-44A9-BB8F-2774C98DE92D}" dt="2024-10-30T18:05:00.287" v="8681" actId="6549"/>
          <ac:spMkLst>
            <pc:docMk/>
            <pc:sldMk cId="1783244324" sldId="583"/>
            <ac:spMk id="3" creationId="{971729E6-954D-1B1C-88A6-7DA835B93F67}"/>
          </ac:spMkLst>
        </pc:spChg>
      </pc:sldChg>
      <pc:sldChg chg="modSp mod">
        <pc:chgData name="Brendon Biggs" userId="5c91a0c7b9c9e2a7" providerId="LiveId" clId="{ED5C07EE-6403-44A9-BB8F-2774C98DE92D}" dt="2024-10-31T16:04:37.242" v="12079" actId="20577"/>
        <pc:sldMkLst>
          <pc:docMk/>
          <pc:sldMk cId="3119882961" sldId="593"/>
        </pc:sldMkLst>
        <pc:spChg chg="mod">
          <ac:chgData name="Brendon Biggs" userId="5c91a0c7b9c9e2a7" providerId="LiveId" clId="{ED5C07EE-6403-44A9-BB8F-2774C98DE92D}" dt="2024-10-31T16:04:37.242" v="12079" actId="20577"/>
          <ac:spMkLst>
            <pc:docMk/>
            <pc:sldMk cId="3119882961" sldId="593"/>
            <ac:spMk id="3" creationId="{32F76AB4-AD7B-72AD-BCCB-D14ECD2B695B}"/>
          </ac:spMkLst>
        </pc:spChg>
      </pc:sldChg>
      <pc:sldChg chg="modSp mod">
        <pc:chgData name="Brendon Biggs" userId="5c91a0c7b9c9e2a7" providerId="LiveId" clId="{ED5C07EE-6403-44A9-BB8F-2774C98DE92D}" dt="2024-10-31T16:05:00.123" v="12081" actId="14100"/>
        <pc:sldMkLst>
          <pc:docMk/>
          <pc:sldMk cId="3420840475" sldId="596"/>
        </pc:sldMkLst>
        <pc:spChg chg="mod">
          <ac:chgData name="Brendon Biggs" userId="5c91a0c7b9c9e2a7" providerId="LiveId" clId="{ED5C07EE-6403-44A9-BB8F-2774C98DE92D}" dt="2024-10-31T16:05:00.123" v="12081" actId="14100"/>
          <ac:spMkLst>
            <pc:docMk/>
            <pc:sldMk cId="3420840475" sldId="596"/>
            <ac:spMk id="9218" creationId="{F29A6DC1-0492-F35C-389A-83DD1BE087B3}"/>
          </ac:spMkLst>
        </pc:spChg>
      </pc:sldChg>
      <pc:sldChg chg="modSp mod">
        <pc:chgData name="Brendon Biggs" userId="5c91a0c7b9c9e2a7" providerId="LiveId" clId="{ED5C07EE-6403-44A9-BB8F-2774C98DE92D}" dt="2024-10-31T16:05:22.038" v="12082" actId="255"/>
        <pc:sldMkLst>
          <pc:docMk/>
          <pc:sldMk cId="2023639550" sldId="597"/>
        </pc:sldMkLst>
        <pc:spChg chg="mod">
          <ac:chgData name="Brendon Biggs" userId="5c91a0c7b9c9e2a7" providerId="LiveId" clId="{ED5C07EE-6403-44A9-BB8F-2774C98DE92D}" dt="2024-10-31T16:05:22.038" v="12082" actId="255"/>
          <ac:spMkLst>
            <pc:docMk/>
            <pc:sldMk cId="2023639550" sldId="597"/>
            <ac:spMk id="3" creationId="{087A9A61-6B21-779E-8632-0A695A264335}"/>
          </ac:spMkLst>
        </pc:spChg>
      </pc:sldChg>
      <pc:sldChg chg="modSp mod">
        <pc:chgData name="Brendon Biggs" userId="5c91a0c7b9c9e2a7" providerId="LiveId" clId="{ED5C07EE-6403-44A9-BB8F-2774C98DE92D}" dt="2024-10-31T16:05:33.578" v="12083" actId="313"/>
        <pc:sldMkLst>
          <pc:docMk/>
          <pc:sldMk cId="1950511738" sldId="598"/>
        </pc:sldMkLst>
        <pc:spChg chg="mod">
          <ac:chgData name="Brendon Biggs" userId="5c91a0c7b9c9e2a7" providerId="LiveId" clId="{ED5C07EE-6403-44A9-BB8F-2774C98DE92D}" dt="2024-10-31T16:05:33.578" v="12083" actId="313"/>
          <ac:spMkLst>
            <pc:docMk/>
            <pc:sldMk cId="1950511738" sldId="598"/>
            <ac:spMk id="11266" creationId="{E7DCE98E-6B1C-902E-05E6-D9D51DAA4F05}"/>
          </ac:spMkLst>
        </pc:spChg>
      </pc:sldChg>
      <pc:sldChg chg="modSp mod">
        <pc:chgData name="Brendon Biggs" userId="5c91a0c7b9c9e2a7" providerId="LiveId" clId="{ED5C07EE-6403-44A9-BB8F-2774C98DE92D}" dt="2024-10-31T16:05:53.288" v="12086" actId="1076"/>
        <pc:sldMkLst>
          <pc:docMk/>
          <pc:sldMk cId="322773683" sldId="599"/>
        </pc:sldMkLst>
        <pc:spChg chg="mod">
          <ac:chgData name="Brendon Biggs" userId="5c91a0c7b9c9e2a7" providerId="LiveId" clId="{ED5C07EE-6403-44A9-BB8F-2774C98DE92D}" dt="2024-10-31T16:05:43.894" v="12084" actId="255"/>
          <ac:spMkLst>
            <pc:docMk/>
            <pc:sldMk cId="322773683" sldId="599"/>
            <ac:spMk id="12291" creationId="{49FA4546-E9C6-E92C-F863-2BFA190F88F5}"/>
          </ac:spMkLst>
        </pc:spChg>
        <pc:spChg chg="mod">
          <ac:chgData name="Brendon Biggs" userId="5c91a0c7b9c9e2a7" providerId="LiveId" clId="{ED5C07EE-6403-44A9-BB8F-2774C98DE92D}" dt="2024-10-31T16:05:53.288" v="12086" actId="1076"/>
          <ac:spMkLst>
            <pc:docMk/>
            <pc:sldMk cId="322773683" sldId="599"/>
            <ac:spMk id="12292" creationId="{3FCDC079-B5D1-1C7D-0B42-0976CFD43067}"/>
          </ac:spMkLst>
        </pc:spChg>
      </pc:sldChg>
      <pc:sldChg chg="addSp modSp mod">
        <pc:chgData name="Brendon Biggs" userId="5c91a0c7b9c9e2a7" providerId="LiveId" clId="{ED5C07EE-6403-44A9-BB8F-2774C98DE92D}" dt="2024-10-31T16:06:32.500" v="12131" actId="1076"/>
        <pc:sldMkLst>
          <pc:docMk/>
          <pc:sldMk cId="3424864775" sldId="602"/>
        </pc:sldMkLst>
        <pc:spChg chg="add mod">
          <ac:chgData name="Brendon Biggs" userId="5c91a0c7b9c9e2a7" providerId="LiveId" clId="{ED5C07EE-6403-44A9-BB8F-2774C98DE92D}" dt="2024-10-31T16:06:32.500" v="12131" actId="1076"/>
          <ac:spMkLst>
            <pc:docMk/>
            <pc:sldMk cId="3424864775" sldId="602"/>
            <ac:spMk id="2" creationId="{F723EB9B-E233-0CA4-47E5-D10BCF65021D}"/>
          </ac:spMkLst>
        </pc:spChg>
        <pc:spChg chg="mod">
          <ac:chgData name="Brendon Biggs" userId="5c91a0c7b9c9e2a7" providerId="LiveId" clId="{ED5C07EE-6403-44A9-BB8F-2774C98DE92D}" dt="2024-10-31T16:06:08.652" v="12087" actId="1076"/>
          <ac:spMkLst>
            <pc:docMk/>
            <pc:sldMk cId="3424864775" sldId="602"/>
            <ac:spMk id="6" creationId="{D61DC223-08FE-16BB-943F-41138B4B79EE}"/>
          </ac:spMkLst>
        </pc:spChg>
        <pc:spChg chg="mod">
          <ac:chgData name="Brendon Biggs" userId="5c91a0c7b9c9e2a7" providerId="LiveId" clId="{ED5C07EE-6403-44A9-BB8F-2774C98DE92D}" dt="2024-10-31T16:06:08.652" v="12087" actId="1076"/>
          <ac:spMkLst>
            <pc:docMk/>
            <pc:sldMk cId="3424864775" sldId="602"/>
            <ac:spMk id="8" creationId="{EF77EF65-9EAE-A92A-4886-29190169EF10}"/>
          </ac:spMkLst>
        </pc:spChg>
        <pc:spChg chg="mod">
          <ac:chgData name="Brendon Biggs" userId="5c91a0c7b9c9e2a7" providerId="LiveId" clId="{ED5C07EE-6403-44A9-BB8F-2774C98DE92D}" dt="2024-10-31T16:06:08.652" v="12087" actId="1076"/>
          <ac:spMkLst>
            <pc:docMk/>
            <pc:sldMk cId="3424864775" sldId="602"/>
            <ac:spMk id="6148" creationId="{6C053F5A-A3AE-7E07-D7B5-62599AC7B44D}"/>
          </ac:spMkLst>
        </pc:spChg>
      </pc:sldChg>
      <pc:sldChg chg="addSp delSp modSp mod">
        <pc:chgData name="Brendon Biggs" userId="5c91a0c7b9c9e2a7" providerId="LiveId" clId="{ED5C07EE-6403-44A9-BB8F-2774C98DE92D}" dt="2024-11-01T17:00:16.446" v="17010" actId="1076"/>
        <pc:sldMkLst>
          <pc:docMk/>
          <pc:sldMk cId="80132002" sldId="605"/>
        </pc:sldMkLst>
        <pc:spChg chg="mod">
          <ac:chgData name="Brendon Biggs" userId="5c91a0c7b9c9e2a7" providerId="LiveId" clId="{ED5C07EE-6403-44A9-BB8F-2774C98DE92D}" dt="2024-10-30T16:47:09.277" v="6003" actId="1076"/>
          <ac:spMkLst>
            <pc:docMk/>
            <pc:sldMk cId="80132002" sldId="605"/>
            <ac:spMk id="2" creationId="{D46C5700-D7BB-A6C7-599F-432C8FE5E55B}"/>
          </ac:spMkLst>
        </pc:spChg>
        <pc:spChg chg="add mod">
          <ac:chgData name="Brendon Biggs" userId="5c91a0c7b9c9e2a7" providerId="LiveId" clId="{ED5C07EE-6403-44A9-BB8F-2774C98DE92D}" dt="2024-10-31T18:55:44.830" v="14966" actId="20577"/>
          <ac:spMkLst>
            <pc:docMk/>
            <pc:sldMk cId="80132002" sldId="605"/>
            <ac:spMk id="3" creationId="{F19969C5-7A24-3F3C-E242-D024E39C49FA}"/>
          </ac:spMkLst>
        </pc:spChg>
        <pc:spChg chg="add mod">
          <ac:chgData name="Brendon Biggs" userId="5c91a0c7b9c9e2a7" providerId="LiveId" clId="{ED5C07EE-6403-44A9-BB8F-2774C98DE92D}" dt="2024-10-31T16:09:00.203" v="12159" actId="1076"/>
          <ac:spMkLst>
            <pc:docMk/>
            <pc:sldMk cId="80132002" sldId="605"/>
            <ac:spMk id="4" creationId="{A5571CF1-8841-B095-2101-48E9093D12E9}"/>
          </ac:spMkLst>
        </pc:spChg>
        <pc:spChg chg="add mod">
          <ac:chgData name="Brendon Biggs" userId="5c91a0c7b9c9e2a7" providerId="LiveId" clId="{ED5C07EE-6403-44A9-BB8F-2774C98DE92D}" dt="2024-10-31T16:08:53.504" v="12158" actId="6549"/>
          <ac:spMkLst>
            <pc:docMk/>
            <pc:sldMk cId="80132002" sldId="605"/>
            <ac:spMk id="10" creationId="{807FFBA2-80D5-4441-2E51-D3432B392261}"/>
          </ac:spMkLst>
        </pc:spChg>
        <pc:picChg chg="add mod">
          <ac:chgData name="Brendon Biggs" userId="5c91a0c7b9c9e2a7" providerId="LiveId" clId="{ED5C07EE-6403-44A9-BB8F-2774C98DE92D}" dt="2024-11-01T16:57:28.870" v="16999" actId="14100"/>
          <ac:picMkLst>
            <pc:docMk/>
            <pc:sldMk cId="80132002" sldId="605"/>
            <ac:picMk id="6" creationId="{6BA9F997-94BF-33FE-0AAD-742933092087}"/>
          </ac:picMkLst>
        </pc:picChg>
        <pc:picChg chg="add mod">
          <ac:chgData name="Brendon Biggs" userId="5c91a0c7b9c9e2a7" providerId="LiveId" clId="{ED5C07EE-6403-44A9-BB8F-2774C98DE92D}" dt="2024-11-01T16:58:18.317" v="17002" actId="14100"/>
          <ac:picMkLst>
            <pc:docMk/>
            <pc:sldMk cId="80132002" sldId="605"/>
            <ac:picMk id="8" creationId="{55810A31-6892-3368-DE5C-B6BBF5202F67}"/>
          </ac:picMkLst>
        </pc:picChg>
        <pc:picChg chg="add mod">
          <ac:chgData name="Brendon Biggs" userId="5c91a0c7b9c9e2a7" providerId="LiveId" clId="{ED5C07EE-6403-44A9-BB8F-2774C98DE92D}" dt="2024-11-01T16:59:08.075" v="17004" actId="1076"/>
          <ac:picMkLst>
            <pc:docMk/>
            <pc:sldMk cId="80132002" sldId="605"/>
            <ac:picMk id="11" creationId="{AFFF40B7-0DF4-8CB8-854F-88870E1DCE4C}"/>
          </ac:picMkLst>
        </pc:picChg>
        <pc:picChg chg="add del mod">
          <ac:chgData name="Brendon Biggs" userId="5c91a0c7b9c9e2a7" providerId="LiveId" clId="{ED5C07EE-6403-44A9-BB8F-2774C98DE92D}" dt="2024-11-01T16:59:57.613" v="17008" actId="478"/>
          <ac:picMkLst>
            <pc:docMk/>
            <pc:sldMk cId="80132002" sldId="605"/>
            <ac:picMk id="13" creationId="{71B8C07C-CF07-0FDB-76BD-47FD601A3884}"/>
          </ac:picMkLst>
        </pc:picChg>
        <pc:picChg chg="add mod">
          <ac:chgData name="Brendon Biggs" userId="5c91a0c7b9c9e2a7" providerId="LiveId" clId="{ED5C07EE-6403-44A9-BB8F-2774C98DE92D}" dt="2024-11-01T17:00:16.446" v="17010" actId="1076"/>
          <ac:picMkLst>
            <pc:docMk/>
            <pc:sldMk cId="80132002" sldId="605"/>
            <ac:picMk id="15" creationId="{B67519A0-CDBC-EDA7-3F7B-A25FB848AA2E}"/>
          </ac:picMkLst>
        </pc:picChg>
      </pc:sldChg>
      <pc:sldChg chg="modSp mod">
        <pc:chgData name="Brendon Biggs" userId="5c91a0c7b9c9e2a7" providerId="LiveId" clId="{ED5C07EE-6403-44A9-BB8F-2774C98DE92D}" dt="2024-11-01T00:27:24.115" v="15245" actId="14100"/>
        <pc:sldMkLst>
          <pc:docMk/>
          <pc:sldMk cId="1171088383" sldId="606"/>
        </pc:sldMkLst>
        <pc:spChg chg="mod">
          <ac:chgData name="Brendon Biggs" userId="5c91a0c7b9c9e2a7" providerId="LiveId" clId="{ED5C07EE-6403-44A9-BB8F-2774C98DE92D}" dt="2024-11-01T00:27:24.115" v="15245" actId="14100"/>
          <ac:spMkLst>
            <pc:docMk/>
            <pc:sldMk cId="1171088383" sldId="606"/>
            <ac:spMk id="3" creationId="{E09710A3-7250-FAE4-E3D6-0E18AB4877E3}"/>
          </ac:spMkLst>
        </pc:spChg>
      </pc:sldChg>
      <pc:sldChg chg="modSp mod">
        <pc:chgData name="Brendon Biggs" userId="5c91a0c7b9c9e2a7" providerId="LiveId" clId="{ED5C07EE-6403-44A9-BB8F-2774C98DE92D}" dt="2024-10-31T16:10:12.981" v="12161" actId="6549"/>
        <pc:sldMkLst>
          <pc:docMk/>
          <pc:sldMk cId="1908326362" sldId="607"/>
        </pc:sldMkLst>
        <pc:spChg chg="mod">
          <ac:chgData name="Brendon Biggs" userId="5c91a0c7b9c9e2a7" providerId="LiveId" clId="{ED5C07EE-6403-44A9-BB8F-2774C98DE92D}" dt="2024-10-31T16:10:12.981" v="12161" actId="6549"/>
          <ac:spMkLst>
            <pc:docMk/>
            <pc:sldMk cId="1908326362" sldId="607"/>
            <ac:spMk id="3" creationId="{951B4F07-C743-46A3-CFA6-20B86416C704}"/>
          </ac:spMkLst>
        </pc:spChg>
      </pc:sldChg>
      <pc:sldChg chg="del">
        <pc:chgData name="Brendon Biggs" userId="5c91a0c7b9c9e2a7" providerId="LiveId" clId="{ED5C07EE-6403-44A9-BB8F-2774C98DE92D}" dt="2024-10-31T16:25:09.598" v="12222" actId="2696"/>
        <pc:sldMkLst>
          <pc:docMk/>
          <pc:sldMk cId="863864388" sldId="701"/>
        </pc:sldMkLst>
      </pc:sldChg>
      <pc:sldChg chg="addSp delSp modSp add mod">
        <pc:chgData name="Brendon Biggs" userId="5c91a0c7b9c9e2a7" providerId="LiveId" clId="{ED5C07EE-6403-44A9-BB8F-2774C98DE92D}" dt="2024-11-02T18:18:53.311" v="17695" actId="1076"/>
        <pc:sldMkLst>
          <pc:docMk/>
          <pc:sldMk cId="1832713671" sldId="701"/>
        </pc:sldMkLst>
        <pc:spChg chg="add mod">
          <ac:chgData name="Brendon Biggs" userId="5c91a0c7b9c9e2a7" providerId="LiveId" clId="{ED5C07EE-6403-44A9-BB8F-2774C98DE92D}" dt="2024-11-02T18:18:53.311" v="17695" actId="1076"/>
          <ac:spMkLst>
            <pc:docMk/>
            <pc:sldMk cId="1832713671" sldId="701"/>
            <ac:spMk id="3" creationId="{4DEE82A3-2BD4-C15E-DDD3-4E3ECBCB80EC}"/>
          </ac:spMkLst>
        </pc:spChg>
        <pc:spChg chg="mod">
          <ac:chgData name="Brendon Biggs" userId="5c91a0c7b9c9e2a7" providerId="LiveId" clId="{ED5C07EE-6403-44A9-BB8F-2774C98DE92D}" dt="2024-10-31T16:25:37.750" v="12227" actId="255"/>
          <ac:spMkLst>
            <pc:docMk/>
            <pc:sldMk cId="1832713671" sldId="701"/>
            <ac:spMk id="4" creationId="{540D0DEF-0260-73D4-FD95-DC599499213F}"/>
          </ac:spMkLst>
        </pc:spChg>
        <pc:spChg chg="del mod">
          <ac:chgData name="Brendon Biggs" userId="5c91a0c7b9c9e2a7" providerId="LiveId" clId="{ED5C07EE-6403-44A9-BB8F-2774C98DE92D}" dt="2024-10-31T16:25:28.200" v="12225" actId="478"/>
          <ac:spMkLst>
            <pc:docMk/>
            <pc:sldMk cId="1832713671" sldId="701"/>
            <ac:spMk id="10" creationId="{0B848DA4-BD4D-48CD-FCC6-A56401925811}"/>
          </ac:spMkLst>
        </pc:spChg>
      </pc:sldChg>
      <pc:sldChg chg="modSp add mod ord">
        <pc:chgData name="Brendon Biggs" userId="5c91a0c7b9c9e2a7" providerId="LiveId" clId="{ED5C07EE-6403-44A9-BB8F-2774C98DE92D}" dt="2024-10-30T19:44:33.295" v="11205" actId="20577"/>
        <pc:sldMkLst>
          <pc:docMk/>
          <pc:sldMk cId="3535370151" sldId="702"/>
        </pc:sldMkLst>
        <pc:spChg chg="mod">
          <ac:chgData name="Brendon Biggs" userId="5c91a0c7b9c9e2a7" providerId="LiveId" clId="{ED5C07EE-6403-44A9-BB8F-2774C98DE92D}" dt="2024-10-30T19:44:33.295" v="11205" actId="20577"/>
          <ac:spMkLst>
            <pc:docMk/>
            <pc:sldMk cId="3535370151" sldId="702"/>
            <ac:spMk id="6" creationId="{584F1BA0-48DD-5064-2FE0-11B789B5F424}"/>
          </ac:spMkLst>
        </pc:spChg>
      </pc:sldChg>
      <pc:sldChg chg="add">
        <pc:chgData name="Brendon Biggs" userId="5c91a0c7b9c9e2a7" providerId="LiveId" clId="{ED5C07EE-6403-44A9-BB8F-2774C98DE92D}" dt="2024-10-30T02:09:50.764" v="4617"/>
        <pc:sldMkLst>
          <pc:docMk/>
          <pc:sldMk cId="4229992559" sldId="703"/>
        </pc:sldMkLst>
      </pc:sldChg>
      <pc:sldChg chg="modSp add mod">
        <pc:chgData name="Brendon Biggs" userId="5c91a0c7b9c9e2a7" providerId="LiveId" clId="{ED5C07EE-6403-44A9-BB8F-2774C98DE92D}" dt="2024-10-30T02:14:38.817" v="4665" actId="255"/>
        <pc:sldMkLst>
          <pc:docMk/>
          <pc:sldMk cId="1080967396" sldId="704"/>
        </pc:sldMkLst>
        <pc:spChg chg="mod">
          <ac:chgData name="Brendon Biggs" userId="5c91a0c7b9c9e2a7" providerId="LiveId" clId="{ED5C07EE-6403-44A9-BB8F-2774C98DE92D}" dt="2024-10-30T02:14:38.817" v="4665" actId="255"/>
          <ac:spMkLst>
            <pc:docMk/>
            <pc:sldMk cId="1080967396" sldId="704"/>
            <ac:spMk id="3" creationId="{1E398B22-6DD2-598B-DAAF-8AAB57621D6D}"/>
          </ac:spMkLst>
        </pc:spChg>
      </pc:sldChg>
      <pc:sldChg chg="add">
        <pc:chgData name="Brendon Biggs" userId="5c91a0c7b9c9e2a7" providerId="LiveId" clId="{ED5C07EE-6403-44A9-BB8F-2774C98DE92D}" dt="2024-10-30T02:09:50.764" v="4617"/>
        <pc:sldMkLst>
          <pc:docMk/>
          <pc:sldMk cId="2279675807" sldId="705"/>
        </pc:sldMkLst>
      </pc:sldChg>
      <pc:sldChg chg="add ord">
        <pc:chgData name="Brendon Biggs" userId="5c91a0c7b9c9e2a7" providerId="LiveId" clId="{ED5C07EE-6403-44A9-BB8F-2774C98DE92D}" dt="2024-10-30T02:14:57.136" v="4667"/>
        <pc:sldMkLst>
          <pc:docMk/>
          <pc:sldMk cId="1345967470" sldId="706"/>
        </pc:sldMkLst>
      </pc:sldChg>
      <pc:sldChg chg="add">
        <pc:chgData name="Brendon Biggs" userId="5c91a0c7b9c9e2a7" providerId="LiveId" clId="{ED5C07EE-6403-44A9-BB8F-2774C98DE92D}" dt="2024-10-30T02:09:50.764" v="4617"/>
        <pc:sldMkLst>
          <pc:docMk/>
          <pc:sldMk cId="3128798158" sldId="707"/>
        </pc:sldMkLst>
      </pc:sldChg>
      <pc:sldChg chg="modSp add mod">
        <pc:chgData name="Brendon Biggs" userId="5c91a0c7b9c9e2a7" providerId="LiveId" clId="{ED5C07EE-6403-44A9-BB8F-2774C98DE92D}" dt="2024-10-30T02:13:33.635" v="4658" actId="20577"/>
        <pc:sldMkLst>
          <pc:docMk/>
          <pc:sldMk cId="348716666" sldId="708"/>
        </pc:sldMkLst>
        <pc:spChg chg="mod">
          <ac:chgData name="Brendon Biggs" userId="5c91a0c7b9c9e2a7" providerId="LiveId" clId="{ED5C07EE-6403-44A9-BB8F-2774C98DE92D}" dt="2024-10-30T02:13:33.635" v="4658" actId="20577"/>
          <ac:spMkLst>
            <pc:docMk/>
            <pc:sldMk cId="348716666" sldId="708"/>
            <ac:spMk id="3" creationId="{EAE923E8-864B-DA95-5C14-AA20768865CF}"/>
          </ac:spMkLst>
        </pc:spChg>
      </pc:sldChg>
      <pc:sldChg chg="addSp delSp modSp mod ord modNotesTx">
        <pc:chgData name="Brendon Biggs" userId="5c91a0c7b9c9e2a7" providerId="LiveId" clId="{ED5C07EE-6403-44A9-BB8F-2774C98DE92D}" dt="2024-11-01T01:11:29.501" v="16785"/>
        <pc:sldMkLst>
          <pc:docMk/>
          <pc:sldMk cId="842413594" sldId="712"/>
        </pc:sldMkLst>
        <pc:spChg chg="add mod">
          <ac:chgData name="Brendon Biggs" userId="5c91a0c7b9c9e2a7" providerId="LiveId" clId="{ED5C07EE-6403-44A9-BB8F-2774C98DE92D}" dt="2024-11-01T00:28:19.796" v="15258" actId="20577"/>
          <ac:spMkLst>
            <pc:docMk/>
            <pc:sldMk cId="842413594" sldId="712"/>
            <ac:spMk id="2" creationId="{12D41FDA-DBD0-43AD-BA32-E274876C07FD}"/>
          </ac:spMkLst>
        </pc:spChg>
        <pc:spChg chg="add del mod">
          <ac:chgData name="Brendon Biggs" userId="5c91a0c7b9c9e2a7" providerId="LiveId" clId="{ED5C07EE-6403-44A9-BB8F-2774C98DE92D}" dt="2024-11-01T00:34:59.095" v="15720" actId="478"/>
          <ac:spMkLst>
            <pc:docMk/>
            <pc:sldMk cId="842413594" sldId="712"/>
            <ac:spMk id="3" creationId="{30271E94-4805-8E45-3776-0337BD508FFB}"/>
          </ac:spMkLst>
        </pc:spChg>
        <pc:spChg chg="mod">
          <ac:chgData name="Brendon Biggs" userId="5c91a0c7b9c9e2a7" providerId="LiveId" clId="{ED5C07EE-6403-44A9-BB8F-2774C98DE92D}" dt="2024-11-01T01:10:08.781" v="16774" actId="20577"/>
          <ac:spMkLst>
            <pc:docMk/>
            <pc:sldMk cId="842413594" sldId="712"/>
            <ac:spMk id="5" creationId="{54C2FB91-7C48-97B1-B88F-7AF3C5A31FA7}"/>
          </ac:spMkLst>
        </pc:spChg>
      </pc:sldChg>
      <pc:sldChg chg="add del">
        <pc:chgData name="Brendon Biggs" userId="5c91a0c7b9c9e2a7" providerId="LiveId" clId="{ED5C07EE-6403-44A9-BB8F-2774C98DE92D}" dt="2024-10-30T17:57:19.104" v="8585" actId="47"/>
        <pc:sldMkLst>
          <pc:docMk/>
          <pc:sldMk cId="2111383922" sldId="715"/>
        </pc:sldMkLst>
      </pc:sldChg>
      <pc:sldChg chg="addSp modSp add">
        <pc:chgData name="Brendon Biggs" userId="5c91a0c7b9c9e2a7" providerId="LiveId" clId="{ED5C07EE-6403-44A9-BB8F-2774C98DE92D}" dt="2024-11-02T18:09:58.619" v="17230"/>
        <pc:sldMkLst>
          <pc:docMk/>
          <pc:sldMk cId="462883868" sldId="716"/>
        </pc:sldMkLst>
        <pc:spChg chg="add mod">
          <ac:chgData name="Brendon Biggs" userId="5c91a0c7b9c9e2a7" providerId="LiveId" clId="{ED5C07EE-6403-44A9-BB8F-2774C98DE92D}" dt="2024-11-02T18:09:58.619" v="17230"/>
          <ac:spMkLst>
            <pc:docMk/>
            <pc:sldMk cId="462883868" sldId="716"/>
            <ac:spMk id="4" creationId="{417E7A7E-6891-9F9D-4C8E-6183216715FB}"/>
          </ac:spMkLst>
        </pc:spChg>
      </pc:sldChg>
      <pc:sldChg chg="addSp delSp modSp add del mod">
        <pc:chgData name="Brendon Biggs" userId="5c91a0c7b9c9e2a7" providerId="LiveId" clId="{ED5C07EE-6403-44A9-BB8F-2774C98DE92D}" dt="2024-10-30T19:36:09.375" v="10960" actId="47"/>
        <pc:sldMkLst>
          <pc:docMk/>
          <pc:sldMk cId="2632886419" sldId="717"/>
        </pc:sldMkLst>
        <pc:spChg chg="del mod">
          <ac:chgData name="Brendon Biggs" userId="5c91a0c7b9c9e2a7" providerId="LiveId" clId="{ED5C07EE-6403-44A9-BB8F-2774C98DE92D}" dt="2024-10-30T19:35:27.313" v="10948" actId="21"/>
          <ac:spMkLst>
            <pc:docMk/>
            <pc:sldMk cId="2632886419" sldId="717"/>
            <ac:spMk id="2" creationId="{FF17D3B8-D090-F708-D796-5B49F41F76DC}"/>
          </ac:spMkLst>
        </pc:spChg>
        <pc:spChg chg="del">
          <ac:chgData name="Brendon Biggs" userId="5c91a0c7b9c9e2a7" providerId="LiveId" clId="{ED5C07EE-6403-44A9-BB8F-2774C98DE92D}" dt="2024-10-30T19:35:41.037" v="10953" actId="21"/>
          <ac:spMkLst>
            <pc:docMk/>
            <pc:sldMk cId="2632886419" sldId="717"/>
            <ac:spMk id="3" creationId="{3F294E47-887E-7E44-7768-7CCD4498D23C}"/>
          </ac:spMkLst>
        </pc:spChg>
        <pc:spChg chg="del">
          <ac:chgData name="Brendon Biggs" userId="5c91a0c7b9c9e2a7" providerId="LiveId" clId="{ED5C07EE-6403-44A9-BB8F-2774C98DE92D}" dt="2024-10-30T19:35:41.037" v="10953" actId="21"/>
          <ac:spMkLst>
            <pc:docMk/>
            <pc:sldMk cId="2632886419" sldId="717"/>
            <ac:spMk id="5" creationId="{F06918BC-D7C8-F7FE-F4CE-5CF6A6D35554}"/>
          </ac:spMkLst>
        </pc:spChg>
        <pc:spChg chg="add mod">
          <ac:chgData name="Brendon Biggs" userId="5c91a0c7b9c9e2a7" providerId="LiveId" clId="{ED5C07EE-6403-44A9-BB8F-2774C98DE92D}" dt="2024-10-30T19:35:27.313" v="10948" actId="21"/>
          <ac:spMkLst>
            <pc:docMk/>
            <pc:sldMk cId="2632886419" sldId="717"/>
            <ac:spMk id="6" creationId="{370EEEED-CB52-6193-1C32-EA569349335C}"/>
          </ac:spMkLst>
        </pc:spChg>
        <pc:spChg chg="add mod">
          <ac:chgData name="Brendon Biggs" userId="5c91a0c7b9c9e2a7" providerId="LiveId" clId="{ED5C07EE-6403-44A9-BB8F-2774C98DE92D}" dt="2024-10-30T19:35:41.037" v="10953" actId="21"/>
          <ac:spMkLst>
            <pc:docMk/>
            <pc:sldMk cId="2632886419" sldId="717"/>
            <ac:spMk id="8" creationId="{47DD958B-31BB-4381-5D67-697DDC515E02}"/>
          </ac:spMkLst>
        </pc:spChg>
      </pc:sldChg>
      <pc:sldChg chg="modSp add mod">
        <pc:chgData name="Brendon Biggs" userId="5c91a0c7b9c9e2a7" providerId="LiveId" clId="{ED5C07EE-6403-44A9-BB8F-2774C98DE92D}" dt="2024-10-30T19:36:38.496" v="10965" actId="14100"/>
        <pc:sldMkLst>
          <pc:docMk/>
          <pc:sldMk cId="3023426444" sldId="718"/>
        </pc:sldMkLst>
        <pc:spChg chg="mod">
          <ac:chgData name="Brendon Biggs" userId="5c91a0c7b9c9e2a7" providerId="LiveId" clId="{ED5C07EE-6403-44A9-BB8F-2774C98DE92D}" dt="2024-10-30T19:36:38.496" v="10965" actId="14100"/>
          <ac:spMkLst>
            <pc:docMk/>
            <pc:sldMk cId="3023426444" sldId="718"/>
            <ac:spMk id="2" creationId="{5E0392E7-A9AD-5381-0499-185E86D40BFB}"/>
          </ac:spMkLst>
        </pc:spChg>
        <pc:spChg chg="mod">
          <ac:chgData name="Brendon Biggs" userId="5c91a0c7b9c9e2a7" providerId="LiveId" clId="{ED5C07EE-6403-44A9-BB8F-2774C98DE92D}" dt="2024-10-30T19:36:29.286" v="10964" actId="3626"/>
          <ac:spMkLst>
            <pc:docMk/>
            <pc:sldMk cId="3023426444" sldId="718"/>
            <ac:spMk id="8" creationId="{9120EDF8-A446-C9B0-B5DB-E02AD14FCEC4}"/>
          </ac:spMkLst>
        </pc:spChg>
      </pc:sldChg>
      <pc:sldChg chg="addSp delSp modSp add del mod">
        <pc:chgData name="Brendon Biggs" userId="5c91a0c7b9c9e2a7" providerId="LiveId" clId="{ED5C07EE-6403-44A9-BB8F-2774C98DE92D}" dt="2024-10-30T02:21:46.010" v="4688" actId="47"/>
        <pc:sldMkLst>
          <pc:docMk/>
          <pc:sldMk cId="626653886" sldId="720"/>
        </pc:sldMkLst>
        <pc:spChg chg="del">
          <ac:chgData name="Brendon Biggs" userId="5c91a0c7b9c9e2a7" providerId="LiveId" clId="{ED5C07EE-6403-44A9-BB8F-2774C98DE92D}" dt="2024-10-30T02:21:26.063" v="4683" actId="21"/>
          <ac:spMkLst>
            <pc:docMk/>
            <pc:sldMk cId="626653886" sldId="720"/>
            <ac:spMk id="2" creationId="{059A81D5-3B0E-945A-3267-5DBBA5FBEBD2}"/>
          </ac:spMkLst>
        </pc:spChg>
        <pc:spChg chg="del mod">
          <ac:chgData name="Brendon Biggs" userId="5c91a0c7b9c9e2a7" providerId="LiveId" clId="{ED5C07EE-6403-44A9-BB8F-2774C98DE92D}" dt="2024-10-30T02:21:17.237" v="4681" actId="21"/>
          <ac:spMkLst>
            <pc:docMk/>
            <pc:sldMk cId="626653886" sldId="720"/>
            <ac:spMk id="3" creationId="{31A39972-706A-1C50-563B-0ACDBA226A46}"/>
          </ac:spMkLst>
        </pc:spChg>
        <pc:spChg chg="add mod">
          <ac:chgData name="Brendon Biggs" userId="5c91a0c7b9c9e2a7" providerId="LiveId" clId="{ED5C07EE-6403-44A9-BB8F-2774C98DE92D}" dt="2024-10-30T02:21:17.237" v="4681" actId="21"/>
          <ac:spMkLst>
            <pc:docMk/>
            <pc:sldMk cId="626653886" sldId="720"/>
            <ac:spMk id="5" creationId="{723BB4C6-A80A-FB0D-D23A-C2B6C82FC664}"/>
          </ac:spMkLst>
        </pc:spChg>
        <pc:spChg chg="del">
          <ac:chgData name="Brendon Biggs" userId="5c91a0c7b9c9e2a7" providerId="LiveId" clId="{ED5C07EE-6403-44A9-BB8F-2774C98DE92D}" dt="2024-10-30T02:21:37.318" v="4686" actId="21"/>
          <ac:spMkLst>
            <pc:docMk/>
            <pc:sldMk cId="626653886" sldId="720"/>
            <ac:spMk id="7" creationId="{9D227115-BDD3-5414-053B-4182A3ACA6A0}"/>
          </ac:spMkLst>
        </pc:spChg>
        <pc:spChg chg="add mod">
          <ac:chgData name="Brendon Biggs" userId="5c91a0c7b9c9e2a7" providerId="LiveId" clId="{ED5C07EE-6403-44A9-BB8F-2774C98DE92D}" dt="2024-10-30T02:21:26.063" v="4683" actId="21"/>
          <ac:spMkLst>
            <pc:docMk/>
            <pc:sldMk cId="626653886" sldId="720"/>
            <ac:spMk id="8" creationId="{A2C7CA45-67AB-F068-4FF6-105D18ED0181}"/>
          </ac:spMkLst>
        </pc:spChg>
      </pc:sldChg>
      <pc:sldChg chg="modSp add del mod">
        <pc:chgData name="Brendon Biggs" userId="5c91a0c7b9c9e2a7" providerId="LiveId" clId="{ED5C07EE-6403-44A9-BB8F-2774C98DE92D}" dt="2024-10-30T16:47:45.128" v="6004" actId="2696"/>
        <pc:sldMkLst>
          <pc:docMk/>
          <pc:sldMk cId="1136385787" sldId="721"/>
        </pc:sldMkLst>
        <pc:spChg chg="mod">
          <ac:chgData name="Brendon Biggs" userId="5c91a0c7b9c9e2a7" providerId="LiveId" clId="{ED5C07EE-6403-44A9-BB8F-2774C98DE92D}" dt="2024-10-30T02:28:38.505" v="4719" actId="20577"/>
          <ac:spMkLst>
            <pc:docMk/>
            <pc:sldMk cId="1136385787" sldId="721"/>
            <ac:spMk id="2" creationId="{A078798D-CB00-0B4F-DA17-60CAD97B1ABF}"/>
          </ac:spMkLst>
        </pc:spChg>
      </pc:sldChg>
      <pc:sldChg chg="add">
        <pc:chgData name="Brendon Biggs" userId="5c91a0c7b9c9e2a7" providerId="LiveId" clId="{ED5C07EE-6403-44A9-BB8F-2774C98DE92D}" dt="2024-10-30T16:48:08.262" v="6005"/>
        <pc:sldMkLst>
          <pc:docMk/>
          <pc:sldMk cId="2000472106" sldId="721"/>
        </pc:sldMkLst>
      </pc:sldChg>
      <pc:sldChg chg="addSp delSp modSp add del mod">
        <pc:chgData name="Brendon Biggs" userId="5c91a0c7b9c9e2a7" providerId="LiveId" clId="{ED5C07EE-6403-44A9-BB8F-2774C98DE92D}" dt="2024-10-30T02:22:30.117" v="4696" actId="47"/>
        <pc:sldMkLst>
          <pc:docMk/>
          <pc:sldMk cId="3222314116" sldId="722"/>
        </pc:sldMkLst>
        <pc:spChg chg="del">
          <ac:chgData name="Brendon Biggs" userId="5c91a0c7b9c9e2a7" providerId="LiveId" clId="{ED5C07EE-6403-44A9-BB8F-2774C98DE92D}" dt="2024-10-30T02:22:20.869" v="4693" actId="21"/>
          <ac:spMkLst>
            <pc:docMk/>
            <pc:sldMk cId="3222314116" sldId="722"/>
            <ac:spMk id="2" creationId="{2D7EBCE2-B497-1EA0-1BF6-7CC17228026B}"/>
          </ac:spMkLst>
        </pc:spChg>
        <pc:spChg chg="del">
          <ac:chgData name="Brendon Biggs" userId="5c91a0c7b9c9e2a7" providerId="LiveId" clId="{ED5C07EE-6403-44A9-BB8F-2774C98DE92D}" dt="2024-10-30T02:22:10.365" v="4690" actId="21"/>
          <ac:spMkLst>
            <pc:docMk/>
            <pc:sldMk cId="3222314116" sldId="722"/>
            <ac:spMk id="3" creationId="{A24189B8-9D55-8FEA-A921-4F818323F942}"/>
          </ac:spMkLst>
        </pc:spChg>
        <pc:spChg chg="del">
          <ac:chgData name="Brendon Biggs" userId="5c91a0c7b9c9e2a7" providerId="LiveId" clId="{ED5C07EE-6403-44A9-BB8F-2774C98DE92D}" dt="2024-10-30T02:22:10.365" v="4690" actId="21"/>
          <ac:spMkLst>
            <pc:docMk/>
            <pc:sldMk cId="3222314116" sldId="722"/>
            <ac:spMk id="5" creationId="{52A0D9FC-7D11-228F-01B1-C7A0A22906A5}"/>
          </ac:spMkLst>
        </pc:spChg>
        <pc:spChg chg="add mod">
          <ac:chgData name="Brendon Biggs" userId="5c91a0c7b9c9e2a7" providerId="LiveId" clId="{ED5C07EE-6403-44A9-BB8F-2774C98DE92D}" dt="2024-10-30T02:22:10.365" v="4690" actId="21"/>
          <ac:spMkLst>
            <pc:docMk/>
            <pc:sldMk cId="3222314116" sldId="722"/>
            <ac:spMk id="6" creationId="{D6D673BE-8CE8-3497-C0A1-EAA314CFDBC7}"/>
          </ac:spMkLst>
        </pc:spChg>
        <pc:spChg chg="add mod">
          <ac:chgData name="Brendon Biggs" userId="5c91a0c7b9c9e2a7" providerId="LiveId" clId="{ED5C07EE-6403-44A9-BB8F-2774C98DE92D}" dt="2024-10-30T02:22:20.869" v="4693" actId="21"/>
          <ac:spMkLst>
            <pc:docMk/>
            <pc:sldMk cId="3222314116" sldId="722"/>
            <ac:spMk id="8" creationId="{194B1EB7-FF32-3E82-3057-7E550422D50A}"/>
          </ac:spMkLst>
        </pc:spChg>
      </pc:sldChg>
      <pc:sldChg chg="modSp add del mod">
        <pc:chgData name="Brendon Biggs" userId="5c91a0c7b9c9e2a7" providerId="LiveId" clId="{ED5C07EE-6403-44A9-BB8F-2774C98DE92D}" dt="2024-10-30T16:47:45.128" v="6004" actId="2696"/>
        <pc:sldMkLst>
          <pc:docMk/>
          <pc:sldMk cId="365412318" sldId="723"/>
        </pc:sldMkLst>
        <pc:spChg chg="mod">
          <ac:chgData name="Brendon Biggs" userId="5c91a0c7b9c9e2a7" providerId="LiveId" clId="{ED5C07EE-6403-44A9-BB8F-2774C98DE92D}" dt="2024-10-30T02:28:47.343" v="4737" actId="20577"/>
          <ac:spMkLst>
            <pc:docMk/>
            <pc:sldMk cId="365412318" sldId="723"/>
            <ac:spMk id="2" creationId="{C83424AC-D759-6DC8-EFA8-3D1F9B5A630D}"/>
          </ac:spMkLst>
        </pc:spChg>
      </pc:sldChg>
      <pc:sldChg chg="add">
        <pc:chgData name="Brendon Biggs" userId="5c91a0c7b9c9e2a7" providerId="LiveId" clId="{ED5C07EE-6403-44A9-BB8F-2774C98DE92D}" dt="2024-10-30T16:48:08.262" v="6005"/>
        <pc:sldMkLst>
          <pc:docMk/>
          <pc:sldMk cId="3004603782" sldId="723"/>
        </pc:sldMkLst>
      </pc:sldChg>
      <pc:sldChg chg="add">
        <pc:chgData name="Brendon Biggs" userId="5c91a0c7b9c9e2a7" providerId="LiveId" clId="{ED5C07EE-6403-44A9-BB8F-2774C98DE92D}" dt="2024-10-30T16:48:08.262" v="6005"/>
        <pc:sldMkLst>
          <pc:docMk/>
          <pc:sldMk cId="763309401" sldId="724"/>
        </pc:sldMkLst>
      </pc:sldChg>
      <pc:sldChg chg="add del">
        <pc:chgData name="Brendon Biggs" userId="5c91a0c7b9c9e2a7" providerId="LiveId" clId="{ED5C07EE-6403-44A9-BB8F-2774C98DE92D}" dt="2024-10-30T16:47:45.128" v="6004" actId="2696"/>
        <pc:sldMkLst>
          <pc:docMk/>
          <pc:sldMk cId="3054313743" sldId="724"/>
        </pc:sldMkLst>
      </pc:sldChg>
      <pc:sldChg chg="modSp add del mod">
        <pc:chgData name="Brendon Biggs" userId="5c91a0c7b9c9e2a7" providerId="LiveId" clId="{ED5C07EE-6403-44A9-BB8F-2774C98DE92D}" dt="2024-10-30T16:47:45.128" v="6004" actId="2696"/>
        <pc:sldMkLst>
          <pc:docMk/>
          <pc:sldMk cId="435798121" sldId="725"/>
        </pc:sldMkLst>
        <pc:spChg chg="mod">
          <ac:chgData name="Brendon Biggs" userId="5c91a0c7b9c9e2a7" providerId="LiveId" clId="{ED5C07EE-6403-44A9-BB8F-2774C98DE92D}" dt="2024-10-30T02:29:11.105" v="4757" actId="27636"/>
          <ac:spMkLst>
            <pc:docMk/>
            <pc:sldMk cId="435798121" sldId="725"/>
            <ac:spMk id="2" creationId="{A7BE596A-9003-AAB0-892C-A9490E4C61AE}"/>
          </ac:spMkLst>
        </pc:spChg>
      </pc:sldChg>
      <pc:sldChg chg="add">
        <pc:chgData name="Brendon Biggs" userId="5c91a0c7b9c9e2a7" providerId="LiveId" clId="{ED5C07EE-6403-44A9-BB8F-2774C98DE92D}" dt="2024-10-30T16:48:08.262" v="6005"/>
        <pc:sldMkLst>
          <pc:docMk/>
          <pc:sldMk cId="2539115292" sldId="725"/>
        </pc:sldMkLst>
      </pc:sldChg>
      <pc:sldChg chg="add">
        <pc:chgData name="Brendon Biggs" userId="5c91a0c7b9c9e2a7" providerId="LiveId" clId="{ED5C07EE-6403-44A9-BB8F-2774C98DE92D}" dt="2024-10-30T16:48:08.262" v="6005"/>
        <pc:sldMkLst>
          <pc:docMk/>
          <pc:sldMk cId="555657820" sldId="726"/>
        </pc:sldMkLst>
      </pc:sldChg>
      <pc:sldChg chg="add del">
        <pc:chgData name="Brendon Biggs" userId="5c91a0c7b9c9e2a7" providerId="LiveId" clId="{ED5C07EE-6403-44A9-BB8F-2774C98DE92D}" dt="2024-10-30T16:47:45.128" v="6004" actId="2696"/>
        <pc:sldMkLst>
          <pc:docMk/>
          <pc:sldMk cId="2079869929" sldId="726"/>
        </pc:sldMkLst>
      </pc:sldChg>
      <pc:sldChg chg="add">
        <pc:chgData name="Brendon Biggs" userId="5c91a0c7b9c9e2a7" providerId="LiveId" clId="{ED5C07EE-6403-44A9-BB8F-2774C98DE92D}" dt="2024-10-30T16:48:08.262" v="6005"/>
        <pc:sldMkLst>
          <pc:docMk/>
          <pc:sldMk cId="1289115088" sldId="727"/>
        </pc:sldMkLst>
      </pc:sldChg>
      <pc:sldChg chg="add del">
        <pc:chgData name="Brendon Biggs" userId="5c91a0c7b9c9e2a7" providerId="LiveId" clId="{ED5C07EE-6403-44A9-BB8F-2774C98DE92D}" dt="2024-10-30T16:47:45.128" v="6004" actId="2696"/>
        <pc:sldMkLst>
          <pc:docMk/>
          <pc:sldMk cId="3559410005" sldId="727"/>
        </pc:sldMkLst>
      </pc:sldChg>
      <pc:sldChg chg="add">
        <pc:chgData name="Brendon Biggs" userId="5c91a0c7b9c9e2a7" providerId="LiveId" clId="{ED5C07EE-6403-44A9-BB8F-2774C98DE92D}" dt="2024-10-30T16:48:08.262" v="6005"/>
        <pc:sldMkLst>
          <pc:docMk/>
          <pc:sldMk cId="80333372" sldId="728"/>
        </pc:sldMkLst>
      </pc:sldChg>
      <pc:sldChg chg="add del">
        <pc:chgData name="Brendon Biggs" userId="5c91a0c7b9c9e2a7" providerId="LiveId" clId="{ED5C07EE-6403-44A9-BB8F-2774C98DE92D}" dt="2024-10-30T16:47:45.128" v="6004" actId="2696"/>
        <pc:sldMkLst>
          <pc:docMk/>
          <pc:sldMk cId="2368541150" sldId="728"/>
        </pc:sldMkLst>
      </pc:sldChg>
      <pc:sldChg chg="modSp add del mod">
        <pc:chgData name="Brendon Biggs" userId="5c91a0c7b9c9e2a7" providerId="LiveId" clId="{ED5C07EE-6403-44A9-BB8F-2774C98DE92D}" dt="2024-10-31T19:01:41.080" v="15010" actId="2696"/>
        <pc:sldMkLst>
          <pc:docMk/>
          <pc:sldMk cId="407462111" sldId="729"/>
        </pc:sldMkLst>
        <pc:spChg chg="mod">
          <ac:chgData name="Brendon Biggs" userId="5c91a0c7b9c9e2a7" providerId="LiveId" clId="{ED5C07EE-6403-44A9-BB8F-2774C98DE92D}" dt="2024-10-31T16:32:02.983" v="12271" actId="20577"/>
          <ac:spMkLst>
            <pc:docMk/>
            <pc:sldMk cId="407462111" sldId="729"/>
            <ac:spMk id="2" creationId="{497A6E99-2076-FCCD-CC7A-2C2286C875C7}"/>
          </ac:spMkLst>
        </pc:spChg>
        <pc:spChg chg="mod">
          <ac:chgData name="Brendon Biggs" userId="5c91a0c7b9c9e2a7" providerId="LiveId" clId="{ED5C07EE-6403-44A9-BB8F-2774C98DE92D}" dt="2024-10-31T16:30:30.908" v="12242" actId="20577"/>
          <ac:spMkLst>
            <pc:docMk/>
            <pc:sldMk cId="407462111" sldId="729"/>
            <ac:spMk id="5" creationId="{B47447E4-1235-A5FC-86B4-B75B9DA958AD}"/>
          </ac:spMkLst>
        </pc:spChg>
      </pc:sldChg>
      <pc:sldChg chg="add">
        <pc:chgData name="Brendon Biggs" userId="5c91a0c7b9c9e2a7" providerId="LiveId" clId="{ED5C07EE-6403-44A9-BB8F-2774C98DE92D}" dt="2024-10-31T19:01:57.291" v="15011"/>
        <pc:sldMkLst>
          <pc:docMk/>
          <pc:sldMk cId="3859130463" sldId="729"/>
        </pc:sldMkLst>
      </pc:sldChg>
      <pc:sldChg chg="add">
        <pc:chgData name="Brendon Biggs" userId="5c91a0c7b9c9e2a7" providerId="LiveId" clId="{ED5C07EE-6403-44A9-BB8F-2774C98DE92D}" dt="2024-10-31T19:01:57.291" v="15011"/>
        <pc:sldMkLst>
          <pc:docMk/>
          <pc:sldMk cId="1061216674" sldId="730"/>
        </pc:sldMkLst>
      </pc:sldChg>
      <pc:sldChg chg="modSp add del mod">
        <pc:chgData name="Brendon Biggs" userId="5c91a0c7b9c9e2a7" providerId="LiveId" clId="{ED5C07EE-6403-44A9-BB8F-2774C98DE92D}" dt="2024-10-31T19:01:41.080" v="15010" actId="2696"/>
        <pc:sldMkLst>
          <pc:docMk/>
          <pc:sldMk cId="4034086707" sldId="730"/>
        </pc:sldMkLst>
        <pc:spChg chg="mod">
          <ac:chgData name="Brendon Biggs" userId="5c91a0c7b9c9e2a7" providerId="LiveId" clId="{ED5C07EE-6403-44A9-BB8F-2774C98DE92D}" dt="2024-10-31T16:32:28.600" v="12290"/>
          <ac:spMkLst>
            <pc:docMk/>
            <pc:sldMk cId="4034086707" sldId="730"/>
            <ac:spMk id="2" creationId="{1980E098-1F7D-63E6-B706-4CCCF5AC5A88}"/>
          </ac:spMkLst>
        </pc:spChg>
        <pc:spChg chg="mod">
          <ac:chgData name="Brendon Biggs" userId="5c91a0c7b9c9e2a7" providerId="LiveId" clId="{ED5C07EE-6403-44A9-BB8F-2774C98DE92D}" dt="2024-10-31T16:31:02.477" v="12245" actId="1076"/>
          <ac:spMkLst>
            <pc:docMk/>
            <pc:sldMk cId="4034086707" sldId="730"/>
            <ac:spMk id="5" creationId="{F11CBBA7-0B91-CD27-88C9-D0791454FD9D}"/>
          </ac:spMkLst>
        </pc:spChg>
      </pc:sldChg>
      <pc:sldChg chg="modSp add mod">
        <pc:chgData name="Brendon Biggs" userId="5c91a0c7b9c9e2a7" providerId="LiveId" clId="{ED5C07EE-6403-44A9-BB8F-2774C98DE92D}" dt="2024-11-02T18:29:45.276" v="18641" actId="115"/>
        <pc:sldMkLst>
          <pc:docMk/>
          <pc:sldMk cId="4053273438" sldId="731"/>
        </pc:sldMkLst>
        <pc:spChg chg="mod">
          <ac:chgData name="Brendon Biggs" userId="5c91a0c7b9c9e2a7" providerId="LiveId" clId="{ED5C07EE-6403-44A9-BB8F-2774C98DE92D}" dt="2024-11-02T18:29:45.276" v="18641" actId="115"/>
          <ac:spMkLst>
            <pc:docMk/>
            <pc:sldMk cId="4053273438" sldId="731"/>
            <ac:spMk id="5" creationId="{E7743714-A1E9-866E-AFC9-B8FD85FDBEE2}"/>
          </ac:spMkLst>
        </pc:spChg>
      </pc:sldChg>
      <pc:sldChg chg="modSp add del mod">
        <pc:chgData name="Brendon Biggs" userId="5c91a0c7b9c9e2a7" providerId="LiveId" clId="{ED5C07EE-6403-44A9-BB8F-2774C98DE92D}" dt="2024-10-31T19:01:41.080" v="15010" actId="2696"/>
        <pc:sldMkLst>
          <pc:docMk/>
          <pc:sldMk cId="4268081604" sldId="731"/>
        </pc:sldMkLst>
        <pc:spChg chg="mod">
          <ac:chgData name="Brendon Biggs" userId="5c91a0c7b9c9e2a7" providerId="LiveId" clId="{ED5C07EE-6403-44A9-BB8F-2774C98DE92D}" dt="2024-10-31T16:32:36.811" v="12291"/>
          <ac:spMkLst>
            <pc:docMk/>
            <pc:sldMk cId="4268081604" sldId="731"/>
            <ac:spMk id="2" creationId="{2CF48D4D-864E-D3C0-36F8-3C41367928CB}"/>
          </ac:spMkLst>
        </pc:spChg>
      </pc:sldChg>
      <pc:sldChg chg="modSp add mod">
        <pc:chgData name="Brendon Biggs" userId="5c91a0c7b9c9e2a7" providerId="LiveId" clId="{ED5C07EE-6403-44A9-BB8F-2774C98DE92D}" dt="2024-11-02T18:31:49.017" v="18724" actId="20577"/>
        <pc:sldMkLst>
          <pc:docMk/>
          <pc:sldMk cId="3974132154" sldId="732"/>
        </pc:sldMkLst>
        <pc:spChg chg="mod">
          <ac:chgData name="Brendon Biggs" userId="5c91a0c7b9c9e2a7" providerId="LiveId" clId="{ED5C07EE-6403-44A9-BB8F-2774C98DE92D}" dt="2024-11-02T18:31:49.017" v="18724" actId="20577"/>
          <ac:spMkLst>
            <pc:docMk/>
            <pc:sldMk cId="3974132154" sldId="732"/>
            <ac:spMk id="5" creationId="{0DD24719-B385-59D4-74EC-2EDBAA57EA19}"/>
          </ac:spMkLst>
        </pc:spChg>
      </pc:sldChg>
      <pc:sldChg chg="modSp add del mod">
        <pc:chgData name="Brendon Biggs" userId="5c91a0c7b9c9e2a7" providerId="LiveId" clId="{ED5C07EE-6403-44A9-BB8F-2774C98DE92D}" dt="2024-10-31T19:01:41.080" v="15010" actId="2696"/>
        <pc:sldMkLst>
          <pc:docMk/>
          <pc:sldMk cId="4069693485" sldId="732"/>
        </pc:sldMkLst>
        <pc:spChg chg="mod">
          <ac:chgData name="Brendon Biggs" userId="5c91a0c7b9c9e2a7" providerId="LiveId" clId="{ED5C07EE-6403-44A9-BB8F-2774C98DE92D}" dt="2024-10-31T16:32:44.731" v="12293" actId="27636"/>
          <ac:spMkLst>
            <pc:docMk/>
            <pc:sldMk cId="4069693485" sldId="732"/>
            <ac:spMk id="2" creationId="{F34B4E21-A9B3-6A37-C79E-FFB25455DFD5}"/>
          </ac:spMkLst>
        </pc:spChg>
      </pc:sldChg>
      <pc:sldChg chg="add">
        <pc:chgData name="Brendon Biggs" userId="5c91a0c7b9c9e2a7" providerId="LiveId" clId="{ED5C07EE-6403-44A9-BB8F-2774C98DE92D}" dt="2024-10-31T19:01:57.291" v="15011"/>
        <pc:sldMkLst>
          <pc:docMk/>
          <pc:sldMk cId="46490845" sldId="733"/>
        </pc:sldMkLst>
      </pc:sldChg>
      <pc:sldChg chg="modSp add del mod">
        <pc:chgData name="Brendon Biggs" userId="5c91a0c7b9c9e2a7" providerId="LiveId" clId="{ED5C07EE-6403-44A9-BB8F-2774C98DE92D}" dt="2024-10-31T19:01:41.080" v="15010" actId="2696"/>
        <pc:sldMkLst>
          <pc:docMk/>
          <pc:sldMk cId="1642323383" sldId="733"/>
        </pc:sldMkLst>
        <pc:spChg chg="mod">
          <ac:chgData name="Brendon Biggs" userId="5c91a0c7b9c9e2a7" providerId="LiveId" clId="{ED5C07EE-6403-44A9-BB8F-2774C98DE92D}" dt="2024-10-31T16:32:57.051" v="12294"/>
          <ac:spMkLst>
            <pc:docMk/>
            <pc:sldMk cId="1642323383" sldId="733"/>
            <ac:spMk id="2" creationId="{D74C6978-A004-9F63-AD76-144DCF7ECD66}"/>
          </ac:spMkLst>
        </pc:spChg>
      </pc:sldChg>
      <pc:sldChg chg="add">
        <pc:chgData name="Brendon Biggs" userId="5c91a0c7b9c9e2a7" providerId="LiveId" clId="{ED5C07EE-6403-44A9-BB8F-2774C98DE92D}" dt="2024-10-31T19:01:57.291" v="15011"/>
        <pc:sldMkLst>
          <pc:docMk/>
          <pc:sldMk cId="1790409376" sldId="734"/>
        </pc:sldMkLst>
      </pc:sldChg>
      <pc:sldChg chg="modSp add del mod">
        <pc:chgData name="Brendon Biggs" userId="5c91a0c7b9c9e2a7" providerId="LiveId" clId="{ED5C07EE-6403-44A9-BB8F-2774C98DE92D}" dt="2024-10-31T19:01:41.080" v="15010" actId="2696"/>
        <pc:sldMkLst>
          <pc:docMk/>
          <pc:sldMk cId="2562008110" sldId="734"/>
        </pc:sldMkLst>
        <pc:spChg chg="mod">
          <ac:chgData name="Brendon Biggs" userId="5c91a0c7b9c9e2a7" providerId="LiveId" clId="{ED5C07EE-6403-44A9-BB8F-2774C98DE92D}" dt="2024-10-31T16:33:04.626" v="12295"/>
          <ac:spMkLst>
            <pc:docMk/>
            <pc:sldMk cId="2562008110" sldId="734"/>
            <ac:spMk id="2" creationId="{D9175B60-B707-6CBC-1173-11458FDFDBC6}"/>
          </ac:spMkLst>
        </pc:spChg>
      </pc:sldChg>
      <pc:sldChg chg="modSp add del mod">
        <pc:chgData name="Brendon Biggs" userId="5c91a0c7b9c9e2a7" providerId="LiveId" clId="{ED5C07EE-6403-44A9-BB8F-2774C98DE92D}" dt="2024-10-31T19:01:41.080" v="15010" actId="2696"/>
        <pc:sldMkLst>
          <pc:docMk/>
          <pc:sldMk cId="1956192208" sldId="735"/>
        </pc:sldMkLst>
        <pc:spChg chg="mod">
          <ac:chgData name="Brendon Biggs" userId="5c91a0c7b9c9e2a7" providerId="LiveId" clId="{ED5C07EE-6403-44A9-BB8F-2774C98DE92D}" dt="2024-10-31T16:33:14.655" v="12296"/>
          <ac:spMkLst>
            <pc:docMk/>
            <pc:sldMk cId="1956192208" sldId="735"/>
            <ac:spMk id="2" creationId="{CC0B42B8-768C-0B06-69CD-608DDCC947B6}"/>
          </ac:spMkLst>
        </pc:spChg>
      </pc:sldChg>
      <pc:sldChg chg="add">
        <pc:chgData name="Brendon Biggs" userId="5c91a0c7b9c9e2a7" providerId="LiveId" clId="{ED5C07EE-6403-44A9-BB8F-2774C98DE92D}" dt="2024-10-31T19:01:57.291" v="15011"/>
        <pc:sldMkLst>
          <pc:docMk/>
          <pc:sldMk cId="4109366449" sldId="735"/>
        </pc:sldMkLst>
      </pc:sldChg>
      <pc:sldChg chg="addSp delSp modSp add mod">
        <pc:chgData name="Brendon Biggs" userId="5c91a0c7b9c9e2a7" providerId="LiveId" clId="{ED5C07EE-6403-44A9-BB8F-2774C98DE92D}" dt="2024-11-02T18:49:38.066" v="18974"/>
        <pc:sldMkLst>
          <pc:docMk/>
          <pc:sldMk cId="3853492441" sldId="737"/>
        </pc:sldMkLst>
        <pc:spChg chg="add del mod">
          <ac:chgData name="Brendon Biggs" userId="5c91a0c7b9c9e2a7" providerId="LiveId" clId="{ED5C07EE-6403-44A9-BB8F-2774C98DE92D}" dt="2024-11-02T18:49:25.208" v="18971" actId="478"/>
          <ac:spMkLst>
            <pc:docMk/>
            <pc:sldMk cId="3853492441" sldId="737"/>
            <ac:spMk id="3" creationId="{7D167991-2329-16FC-4102-FE4CE60779D5}"/>
          </ac:spMkLst>
        </pc:spChg>
        <pc:spChg chg="mod">
          <ac:chgData name="Brendon Biggs" userId="5c91a0c7b9c9e2a7" providerId="LiveId" clId="{ED5C07EE-6403-44A9-BB8F-2774C98DE92D}" dt="2024-11-02T18:49:38.066" v="18974"/>
          <ac:spMkLst>
            <pc:docMk/>
            <pc:sldMk cId="3853492441" sldId="737"/>
            <ac:spMk id="8" creationId="{B6727CEB-B6D3-A5F9-F478-4C5A017B3045}"/>
          </ac:spMkLst>
        </pc:spChg>
      </pc:sldChg>
      <pc:sldChg chg="modSp add mod">
        <pc:chgData name="Brendon Biggs" userId="5c91a0c7b9c9e2a7" providerId="LiveId" clId="{ED5C07EE-6403-44A9-BB8F-2774C98DE92D}" dt="2024-11-02T18:53:51.463" v="19026" actId="20577"/>
        <pc:sldMkLst>
          <pc:docMk/>
          <pc:sldMk cId="1572336021" sldId="738"/>
        </pc:sldMkLst>
        <pc:spChg chg="mod">
          <ac:chgData name="Brendon Biggs" userId="5c91a0c7b9c9e2a7" providerId="LiveId" clId="{ED5C07EE-6403-44A9-BB8F-2774C98DE92D}" dt="2024-11-02T18:53:51.463" v="19026" actId="20577"/>
          <ac:spMkLst>
            <pc:docMk/>
            <pc:sldMk cId="1572336021" sldId="738"/>
            <ac:spMk id="8" creationId="{D0365259-FEA0-84D9-2B77-6BF855239C36}"/>
          </ac:spMkLst>
        </pc:spChg>
      </pc:sldChg>
      <pc:sldChg chg="modSp add del mod">
        <pc:chgData name="Brendon Biggs" userId="5c91a0c7b9c9e2a7" providerId="LiveId" clId="{ED5C07EE-6403-44A9-BB8F-2774C98DE92D}" dt="2024-10-30T16:47:45.128" v="6004" actId="2696"/>
        <pc:sldMkLst>
          <pc:docMk/>
          <pc:sldMk cId="2716606098" sldId="739"/>
        </pc:sldMkLst>
        <pc:spChg chg="mod">
          <ac:chgData name="Brendon Biggs" userId="5c91a0c7b9c9e2a7" providerId="LiveId" clId="{ED5C07EE-6403-44A9-BB8F-2774C98DE92D}" dt="2024-10-30T02:28:59.952" v="4755" actId="20577"/>
          <ac:spMkLst>
            <pc:docMk/>
            <pc:sldMk cId="2716606098" sldId="739"/>
            <ac:spMk id="2" creationId="{7FB6FCE9-CC8C-6B67-CC49-B3FC84805592}"/>
          </ac:spMkLst>
        </pc:spChg>
      </pc:sldChg>
      <pc:sldChg chg="add">
        <pc:chgData name="Brendon Biggs" userId="5c91a0c7b9c9e2a7" providerId="LiveId" clId="{ED5C07EE-6403-44A9-BB8F-2774C98DE92D}" dt="2024-10-30T16:48:08.262" v="6005"/>
        <pc:sldMkLst>
          <pc:docMk/>
          <pc:sldMk cId="3547124467" sldId="739"/>
        </pc:sldMkLst>
      </pc:sldChg>
      <pc:sldChg chg="add del">
        <pc:chgData name="Brendon Biggs" userId="5c91a0c7b9c9e2a7" providerId="LiveId" clId="{ED5C07EE-6403-44A9-BB8F-2774C98DE92D}" dt="2024-10-30T16:47:45.128" v="6004" actId="2696"/>
        <pc:sldMkLst>
          <pc:docMk/>
          <pc:sldMk cId="3110963706" sldId="740"/>
        </pc:sldMkLst>
      </pc:sldChg>
      <pc:sldChg chg="add">
        <pc:chgData name="Brendon Biggs" userId="5c91a0c7b9c9e2a7" providerId="LiveId" clId="{ED5C07EE-6403-44A9-BB8F-2774C98DE92D}" dt="2024-10-30T16:48:08.262" v="6005"/>
        <pc:sldMkLst>
          <pc:docMk/>
          <pc:sldMk cId="3731714124" sldId="740"/>
        </pc:sldMkLst>
      </pc:sldChg>
      <pc:sldChg chg="add">
        <pc:chgData name="Brendon Biggs" userId="5c91a0c7b9c9e2a7" providerId="LiveId" clId="{ED5C07EE-6403-44A9-BB8F-2774C98DE92D}" dt="2024-10-30T16:48:08.262" v="6005"/>
        <pc:sldMkLst>
          <pc:docMk/>
          <pc:sldMk cId="1345688734" sldId="741"/>
        </pc:sldMkLst>
      </pc:sldChg>
      <pc:sldChg chg="add del">
        <pc:chgData name="Brendon Biggs" userId="5c91a0c7b9c9e2a7" providerId="LiveId" clId="{ED5C07EE-6403-44A9-BB8F-2774C98DE92D}" dt="2024-10-30T16:47:45.128" v="6004" actId="2696"/>
        <pc:sldMkLst>
          <pc:docMk/>
          <pc:sldMk cId="2920931294" sldId="741"/>
        </pc:sldMkLst>
      </pc:sldChg>
      <pc:sldChg chg="add del">
        <pc:chgData name="Brendon Biggs" userId="5c91a0c7b9c9e2a7" providerId="LiveId" clId="{ED5C07EE-6403-44A9-BB8F-2774C98DE92D}" dt="2024-10-30T16:47:45.128" v="6004" actId="2696"/>
        <pc:sldMkLst>
          <pc:docMk/>
          <pc:sldMk cId="1312619954" sldId="742"/>
        </pc:sldMkLst>
      </pc:sldChg>
      <pc:sldChg chg="add">
        <pc:chgData name="Brendon Biggs" userId="5c91a0c7b9c9e2a7" providerId="LiveId" clId="{ED5C07EE-6403-44A9-BB8F-2774C98DE92D}" dt="2024-10-30T16:48:08.262" v="6005"/>
        <pc:sldMkLst>
          <pc:docMk/>
          <pc:sldMk cId="2401345270" sldId="742"/>
        </pc:sldMkLst>
      </pc:sldChg>
      <pc:sldChg chg="modSp add del mod">
        <pc:chgData name="Brendon Biggs" userId="5c91a0c7b9c9e2a7" providerId="LiveId" clId="{ED5C07EE-6403-44A9-BB8F-2774C98DE92D}" dt="2024-10-31T19:01:41.080" v="15010" actId="2696"/>
        <pc:sldMkLst>
          <pc:docMk/>
          <pc:sldMk cId="1516013341" sldId="743"/>
        </pc:sldMkLst>
        <pc:spChg chg="mod">
          <ac:chgData name="Brendon Biggs" userId="5c91a0c7b9c9e2a7" providerId="LiveId" clId="{ED5C07EE-6403-44A9-BB8F-2774C98DE92D}" dt="2024-10-31T16:32:23.513" v="12289" actId="20577"/>
          <ac:spMkLst>
            <pc:docMk/>
            <pc:sldMk cId="1516013341" sldId="743"/>
            <ac:spMk id="2" creationId="{EDCC555E-41D1-46B2-B0FD-F4143980ADCF}"/>
          </ac:spMkLst>
        </pc:spChg>
        <pc:spChg chg="mod">
          <ac:chgData name="Brendon Biggs" userId="5c91a0c7b9c9e2a7" providerId="LiveId" clId="{ED5C07EE-6403-44A9-BB8F-2774C98DE92D}" dt="2024-10-31T16:32:16.783" v="12272" actId="313"/>
          <ac:spMkLst>
            <pc:docMk/>
            <pc:sldMk cId="1516013341" sldId="743"/>
            <ac:spMk id="4" creationId="{C7F020EB-E958-5321-7041-1C6239B2B806}"/>
          </ac:spMkLst>
        </pc:spChg>
      </pc:sldChg>
      <pc:sldChg chg="add">
        <pc:chgData name="Brendon Biggs" userId="5c91a0c7b9c9e2a7" providerId="LiveId" clId="{ED5C07EE-6403-44A9-BB8F-2774C98DE92D}" dt="2024-10-31T19:01:57.291" v="15011"/>
        <pc:sldMkLst>
          <pc:docMk/>
          <pc:sldMk cId="2520374244" sldId="743"/>
        </pc:sldMkLst>
      </pc:sldChg>
      <pc:sldChg chg="modSp del mod">
        <pc:chgData name="Brendon Biggs" userId="5c91a0c7b9c9e2a7" providerId="LiveId" clId="{ED5C07EE-6403-44A9-BB8F-2774C98DE92D}" dt="2024-10-31T16:25:09.598" v="12222" actId="2696"/>
        <pc:sldMkLst>
          <pc:docMk/>
          <pc:sldMk cId="585543129" sldId="744"/>
        </pc:sldMkLst>
        <pc:spChg chg="mod">
          <ac:chgData name="Brendon Biggs" userId="5c91a0c7b9c9e2a7" providerId="LiveId" clId="{ED5C07EE-6403-44A9-BB8F-2774C98DE92D}" dt="2024-10-31T16:14:07.564" v="12164" actId="20577"/>
          <ac:spMkLst>
            <pc:docMk/>
            <pc:sldMk cId="585543129" sldId="744"/>
            <ac:spMk id="8" creationId="{0241B553-E492-4717-F078-140ED5F85037}"/>
          </ac:spMkLst>
        </pc:spChg>
      </pc:sldChg>
      <pc:sldChg chg="add">
        <pc:chgData name="Brendon Biggs" userId="5c91a0c7b9c9e2a7" providerId="LiveId" clId="{ED5C07EE-6403-44A9-BB8F-2774C98DE92D}" dt="2024-10-31T16:25:17.276" v="12223"/>
        <pc:sldMkLst>
          <pc:docMk/>
          <pc:sldMk cId="3923912872" sldId="744"/>
        </pc:sldMkLst>
      </pc:sldChg>
      <pc:sldChg chg="modSp mod">
        <pc:chgData name="Brendon Biggs" userId="5c91a0c7b9c9e2a7" providerId="LiveId" clId="{ED5C07EE-6403-44A9-BB8F-2774C98DE92D}" dt="2024-10-31T16:21:13.436" v="12221" actId="313"/>
        <pc:sldMkLst>
          <pc:docMk/>
          <pc:sldMk cId="2808749558" sldId="745"/>
        </pc:sldMkLst>
        <pc:spChg chg="mod">
          <ac:chgData name="Brendon Biggs" userId="5c91a0c7b9c9e2a7" providerId="LiveId" clId="{ED5C07EE-6403-44A9-BB8F-2774C98DE92D}" dt="2024-10-31T16:21:13.436" v="12221" actId="313"/>
          <ac:spMkLst>
            <pc:docMk/>
            <pc:sldMk cId="2808749558" sldId="745"/>
            <ac:spMk id="2" creationId="{023D1022-019E-D6D7-B99E-72E3795B1C5B}"/>
          </ac:spMkLst>
        </pc:spChg>
        <pc:spChg chg="mod">
          <ac:chgData name="Brendon Biggs" userId="5c91a0c7b9c9e2a7" providerId="LiveId" clId="{ED5C07EE-6403-44A9-BB8F-2774C98DE92D}" dt="2024-10-29T19:05:53.487" v="3" actId="20577"/>
          <ac:spMkLst>
            <pc:docMk/>
            <pc:sldMk cId="2808749558" sldId="745"/>
            <ac:spMk id="4" creationId="{F0502FC4-A2F7-E72A-C3AB-8BE7B4D36DFC}"/>
          </ac:spMkLst>
        </pc:spChg>
        <pc:spChg chg="mod">
          <ac:chgData name="Brendon Biggs" userId="5c91a0c7b9c9e2a7" providerId="LiveId" clId="{ED5C07EE-6403-44A9-BB8F-2774C98DE92D}" dt="2024-10-29T19:07:38.807" v="99" actId="20577"/>
          <ac:spMkLst>
            <pc:docMk/>
            <pc:sldMk cId="2808749558" sldId="745"/>
            <ac:spMk id="5" creationId="{97844186-FAAC-D423-72BF-0CEF199F253A}"/>
          </ac:spMkLst>
        </pc:spChg>
      </pc:sldChg>
      <pc:sldChg chg="addSp modSp new mod">
        <pc:chgData name="Brendon Biggs" userId="5c91a0c7b9c9e2a7" providerId="LiveId" clId="{ED5C07EE-6403-44A9-BB8F-2774C98DE92D}" dt="2024-10-31T16:26:01.745" v="12230" actId="3626"/>
        <pc:sldMkLst>
          <pc:docMk/>
          <pc:sldMk cId="1079071526" sldId="746"/>
        </pc:sldMkLst>
        <pc:spChg chg="add mod">
          <ac:chgData name="Brendon Biggs" userId="5c91a0c7b9c9e2a7" providerId="LiveId" clId="{ED5C07EE-6403-44A9-BB8F-2774C98DE92D}" dt="2024-10-31T16:26:01.745" v="12230" actId="3626"/>
          <ac:spMkLst>
            <pc:docMk/>
            <pc:sldMk cId="1079071526" sldId="746"/>
            <ac:spMk id="3" creationId="{E53D4F03-12E9-F89E-82E2-88276BCF9E97}"/>
          </ac:spMkLst>
        </pc:spChg>
        <pc:spChg chg="add mod">
          <ac:chgData name="Brendon Biggs" userId="5c91a0c7b9c9e2a7" providerId="LiveId" clId="{ED5C07EE-6403-44A9-BB8F-2774C98DE92D}" dt="2024-10-30T02:30:41.676" v="4766" actId="1076"/>
          <ac:spMkLst>
            <pc:docMk/>
            <pc:sldMk cId="1079071526" sldId="746"/>
            <ac:spMk id="5" creationId="{DA652D23-0368-9501-FE74-C53FA6DC4B71}"/>
          </ac:spMkLst>
        </pc:spChg>
      </pc:sldChg>
      <pc:sldChg chg="addSp modSp new del mod">
        <pc:chgData name="Brendon Biggs" userId="5c91a0c7b9c9e2a7" providerId="LiveId" clId="{ED5C07EE-6403-44A9-BB8F-2774C98DE92D}" dt="2024-10-30T02:31:52.397" v="4771" actId="2696"/>
        <pc:sldMkLst>
          <pc:docMk/>
          <pc:sldMk cId="2587061681" sldId="747"/>
        </pc:sldMkLst>
        <pc:spChg chg="add mod">
          <ac:chgData name="Brendon Biggs" userId="5c91a0c7b9c9e2a7" providerId="LiveId" clId="{ED5C07EE-6403-44A9-BB8F-2774C98DE92D}" dt="2024-10-29T19:34:41.027" v="862" actId="20577"/>
          <ac:spMkLst>
            <pc:docMk/>
            <pc:sldMk cId="2587061681" sldId="747"/>
            <ac:spMk id="3" creationId="{A8A631AE-6EF5-BF02-4288-FAE74F1E5BBD}"/>
          </ac:spMkLst>
        </pc:spChg>
        <pc:spChg chg="add mod">
          <ac:chgData name="Brendon Biggs" userId="5c91a0c7b9c9e2a7" providerId="LiveId" clId="{ED5C07EE-6403-44A9-BB8F-2774C98DE92D}" dt="2024-10-30T02:31:38.565" v="4770" actId="1076"/>
          <ac:spMkLst>
            <pc:docMk/>
            <pc:sldMk cId="2587061681" sldId="747"/>
            <ac:spMk id="5" creationId="{7B7B7476-7F7C-2BB2-07C5-59356DAD25FE}"/>
          </ac:spMkLst>
        </pc:spChg>
        <pc:spChg chg="add mod">
          <ac:chgData name="Brendon Biggs" userId="5c91a0c7b9c9e2a7" providerId="LiveId" clId="{ED5C07EE-6403-44A9-BB8F-2774C98DE92D}" dt="2024-10-29T19:40:16.356" v="981" actId="20577"/>
          <ac:spMkLst>
            <pc:docMk/>
            <pc:sldMk cId="2587061681" sldId="747"/>
            <ac:spMk id="7" creationId="{6A6806CE-89FA-5597-E3E5-72FDEA6532B6}"/>
          </ac:spMkLst>
        </pc:spChg>
      </pc:sldChg>
      <pc:sldChg chg="addSp delSp modSp add mod">
        <pc:chgData name="Brendon Biggs" userId="5c91a0c7b9c9e2a7" providerId="LiveId" clId="{ED5C07EE-6403-44A9-BB8F-2774C98DE92D}" dt="2024-10-31T18:03:12.304" v="14850" actId="1076"/>
        <pc:sldMkLst>
          <pc:docMk/>
          <pc:sldMk cId="4133412092" sldId="747"/>
        </pc:sldMkLst>
        <pc:spChg chg="add mod">
          <ac:chgData name="Brendon Biggs" userId="5c91a0c7b9c9e2a7" providerId="LiveId" clId="{ED5C07EE-6403-44A9-BB8F-2774C98DE92D}" dt="2024-10-31T18:03:12.304" v="14850" actId="1076"/>
          <ac:spMkLst>
            <pc:docMk/>
            <pc:sldMk cId="4133412092" sldId="747"/>
            <ac:spMk id="2" creationId="{E0D803C6-095A-1382-E40B-2E22C5A8811B}"/>
          </ac:spMkLst>
        </pc:spChg>
        <pc:spChg chg="del">
          <ac:chgData name="Brendon Biggs" userId="5c91a0c7b9c9e2a7" providerId="LiveId" clId="{ED5C07EE-6403-44A9-BB8F-2774C98DE92D}" dt="2024-10-30T02:33:13.512" v="4798" actId="21"/>
          <ac:spMkLst>
            <pc:docMk/>
            <pc:sldMk cId="4133412092" sldId="747"/>
            <ac:spMk id="3" creationId="{A8A631AE-6EF5-BF02-4288-FAE74F1E5BBD}"/>
          </ac:spMkLst>
        </pc:spChg>
        <pc:spChg chg="mod">
          <ac:chgData name="Brendon Biggs" userId="5c91a0c7b9c9e2a7" providerId="LiveId" clId="{ED5C07EE-6403-44A9-BB8F-2774C98DE92D}" dt="2024-10-31T17:33:20.708" v="13978" actId="20577"/>
          <ac:spMkLst>
            <pc:docMk/>
            <pc:sldMk cId="4133412092" sldId="747"/>
            <ac:spMk id="5" creationId="{7B7B7476-7F7C-2BB2-07C5-59356DAD25FE}"/>
          </ac:spMkLst>
        </pc:spChg>
        <pc:spChg chg="del">
          <ac:chgData name="Brendon Biggs" userId="5c91a0c7b9c9e2a7" providerId="LiveId" clId="{ED5C07EE-6403-44A9-BB8F-2774C98DE92D}" dt="2024-10-30T02:33:33.266" v="4801" actId="21"/>
          <ac:spMkLst>
            <pc:docMk/>
            <pc:sldMk cId="4133412092" sldId="747"/>
            <ac:spMk id="7" creationId="{6A6806CE-89FA-5597-E3E5-72FDEA6532B6}"/>
          </ac:spMkLst>
        </pc:spChg>
      </pc:sldChg>
      <pc:sldChg chg="addSp modSp new mod">
        <pc:chgData name="Brendon Biggs" userId="5c91a0c7b9c9e2a7" providerId="LiveId" clId="{ED5C07EE-6403-44A9-BB8F-2774C98DE92D}" dt="2024-10-30T02:30:11.255" v="4763" actId="20577"/>
        <pc:sldMkLst>
          <pc:docMk/>
          <pc:sldMk cId="3967087968" sldId="748"/>
        </pc:sldMkLst>
        <pc:spChg chg="add mod">
          <ac:chgData name="Brendon Biggs" userId="5c91a0c7b9c9e2a7" providerId="LiveId" clId="{ED5C07EE-6403-44A9-BB8F-2774C98DE92D}" dt="2024-10-30T02:30:11.255" v="4763" actId="20577"/>
          <ac:spMkLst>
            <pc:docMk/>
            <pc:sldMk cId="3967087968" sldId="748"/>
            <ac:spMk id="3" creationId="{B25EA8E5-F8C9-9C65-3E73-67C1B8B5FEBE}"/>
          </ac:spMkLst>
        </pc:spChg>
      </pc:sldChg>
      <pc:sldChg chg="addSp modSp new del mod">
        <pc:chgData name="Brendon Biggs" userId="5c91a0c7b9c9e2a7" providerId="LiveId" clId="{ED5C07EE-6403-44A9-BB8F-2774C98DE92D}" dt="2024-10-30T02:31:52.397" v="4771" actId="2696"/>
        <pc:sldMkLst>
          <pc:docMk/>
          <pc:sldMk cId="1945808075" sldId="749"/>
        </pc:sldMkLst>
        <pc:spChg chg="add mod">
          <ac:chgData name="Brendon Biggs" userId="5c91a0c7b9c9e2a7" providerId="LiveId" clId="{ED5C07EE-6403-44A9-BB8F-2774C98DE92D}" dt="2024-10-29T19:48:29.015" v="1120" actId="1076"/>
          <ac:spMkLst>
            <pc:docMk/>
            <pc:sldMk cId="1945808075" sldId="749"/>
            <ac:spMk id="2" creationId="{188D81BF-BEBD-85D0-EBC4-BCFAB2573294}"/>
          </ac:spMkLst>
        </pc:spChg>
        <pc:spChg chg="add mod">
          <ac:chgData name="Brendon Biggs" userId="5c91a0c7b9c9e2a7" providerId="LiveId" clId="{ED5C07EE-6403-44A9-BB8F-2774C98DE92D}" dt="2024-10-29T19:54:14.703" v="1609" actId="1076"/>
          <ac:spMkLst>
            <pc:docMk/>
            <pc:sldMk cId="1945808075" sldId="749"/>
            <ac:spMk id="3" creationId="{9D37A1FA-CF42-2FFA-20D9-441AA336929F}"/>
          </ac:spMkLst>
        </pc:spChg>
      </pc:sldChg>
      <pc:sldChg chg="modSp add del mod">
        <pc:chgData name="Brendon Biggs" userId="5c91a0c7b9c9e2a7" providerId="LiveId" clId="{ED5C07EE-6403-44A9-BB8F-2774C98DE92D}" dt="2024-10-31T16:47:19.077" v="12340" actId="2696"/>
        <pc:sldMkLst>
          <pc:docMk/>
          <pc:sldMk cId="2097849994" sldId="749"/>
        </pc:sldMkLst>
        <pc:spChg chg="mod">
          <ac:chgData name="Brendon Biggs" userId="5c91a0c7b9c9e2a7" providerId="LiveId" clId="{ED5C07EE-6403-44A9-BB8F-2774C98DE92D}" dt="2024-10-31T16:47:13.627" v="12339" actId="1076"/>
          <ac:spMkLst>
            <pc:docMk/>
            <pc:sldMk cId="2097849994" sldId="749"/>
            <ac:spMk id="2" creationId="{188D81BF-BEBD-85D0-EBC4-BCFAB2573294}"/>
          </ac:spMkLst>
        </pc:spChg>
        <pc:spChg chg="mod">
          <ac:chgData name="Brendon Biggs" userId="5c91a0c7b9c9e2a7" providerId="LiveId" clId="{ED5C07EE-6403-44A9-BB8F-2774C98DE92D}" dt="2024-10-31T16:47:09.786" v="12338" actId="1076"/>
          <ac:spMkLst>
            <pc:docMk/>
            <pc:sldMk cId="2097849994" sldId="749"/>
            <ac:spMk id="3" creationId="{9D37A1FA-CF42-2FFA-20D9-441AA336929F}"/>
          </ac:spMkLst>
        </pc:spChg>
      </pc:sldChg>
      <pc:sldChg chg="add del">
        <pc:chgData name="Brendon Biggs" userId="5c91a0c7b9c9e2a7" providerId="LiveId" clId="{ED5C07EE-6403-44A9-BB8F-2774C98DE92D}" dt="2024-10-31T16:47:46.211" v="12342" actId="2696"/>
        <pc:sldMkLst>
          <pc:docMk/>
          <pc:sldMk cId="3224399239" sldId="749"/>
        </pc:sldMkLst>
      </pc:sldChg>
      <pc:sldChg chg="modSp add mod">
        <pc:chgData name="Brendon Biggs" userId="5c91a0c7b9c9e2a7" providerId="LiveId" clId="{ED5C07EE-6403-44A9-BB8F-2774C98DE92D}" dt="2024-10-31T16:48:52.429" v="12386" actId="20577"/>
        <pc:sldMkLst>
          <pc:docMk/>
          <pc:sldMk cId="4155081371" sldId="749"/>
        </pc:sldMkLst>
        <pc:spChg chg="mod">
          <ac:chgData name="Brendon Biggs" userId="5c91a0c7b9c9e2a7" providerId="LiveId" clId="{ED5C07EE-6403-44A9-BB8F-2774C98DE92D}" dt="2024-10-31T16:48:52.429" v="12386" actId="20577"/>
          <ac:spMkLst>
            <pc:docMk/>
            <pc:sldMk cId="4155081371" sldId="749"/>
            <ac:spMk id="3" creationId="{9D37A1FA-CF42-2FFA-20D9-441AA336929F}"/>
          </ac:spMkLst>
        </pc:spChg>
      </pc:sldChg>
      <pc:sldChg chg="addSp delSp modSp new mod">
        <pc:chgData name="Brendon Biggs" userId="5c91a0c7b9c9e2a7" providerId="LiveId" clId="{ED5C07EE-6403-44A9-BB8F-2774C98DE92D}" dt="2024-10-31T16:28:40.325" v="12234" actId="20577"/>
        <pc:sldMkLst>
          <pc:docMk/>
          <pc:sldMk cId="1666786970" sldId="750"/>
        </pc:sldMkLst>
        <pc:spChg chg="add del mod">
          <ac:chgData name="Brendon Biggs" userId="5c91a0c7b9c9e2a7" providerId="LiveId" clId="{ED5C07EE-6403-44A9-BB8F-2774C98DE92D}" dt="2024-10-29T19:54:41.525" v="1613"/>
          <ac:spMkLst>
            <pc:docMk/>
            <pc:sldMk cId="1666786970" sldId="750"/>
            <ac:spMk id="2" creationId="{99934D97-522F-C06C-2995-F7F556E425B3}"/>
          </ac:spMkLst>
        </pc:spChg>
        <pc:spChg chg="add mod">
          <ac:chgData name="Brendon Biggs" userId="5c91a0c7b9c9e2a7" providerId="LiveId" clId="{ED5C07EE-6403-44A9-BB8F-2774C98DE92D}" dt="2024-10-31T16:28:40.325" v="12234" actId="20577"/>
          <ac:spMkLst>
            <pc:docMk/>
            <pc:sldMk cId="1666786970" sldId="750"/>
            <ac:spMk id="3" creationId="{CF13E290-B3EB-D68D-35E0-F404FEAE76F6}"/>
          </ac:spMkLst>
        </pc:spChg>
      </pc:sldChg>
      <pc:sldChg chg="addSp modSp add mod">
        <pc:chgData name="Brendon Biggs" userId="5c91a0c7b9c9e2a7" providerId="LiveId" clId="{ED5C07EE-6403-44A9-BB8F-2774C98DE92D}" dt="2024-10-29T20:05:04.354" v="2274" actId="6549"/>
        <pc:sldMkLst>
          <pc:docMk/>
          <pc:sldMk cId="1739824937" sldId="751"/>
        </pc:sldMkLst>
        <pc:spChg chg="add mod">
          <ac:chgData name="Brendon Biggs" userId="5c91a0c7b9c9e2a7" providerId="LiveId" clId="{ED5C07EE-6403-44A9-BB8F-2774C98DE92D}" dt="2024-10-29T19:58:41.880" v="2040" actId="20577"/>
          <ac:spMkLst>
            <pc:docMk/>
            <pc:sldMk cId="1739824937" sldId="751"/>
            <ac:spMk id="2" creationId="{FFC688F2-3D00-A2FB-005A-57C819BB01B9}"/>
          </ac:spMkLst>
        </pc:spChg>
        <pc:spChg chg="mod">
          <ac:chgData name="Brendon Biggs" userId="5c91a0c7b9c9e2a7" providerId="LiveId" clId="{ED5C07EE-6403-44A9-BB8F-2774C98DE92D}" dt="2024-10-29T19:56:57.769" v="1807" actId="20577"/>
          <ac:spMkLst>
            <pc:docMk/>
            <pc:sldMk cId="1739824937" sldId="751"/>
            <ac:spMk id="3" creationId="{175DEB46-E99E-6877-5EBF-A6D0B9F476AE}"/>
          </ac:spMkLst>
        </pc:spChg>
        <pc:spChg chg="add mod">
          <ac:chgData name="Brendon Biggs" userId="5c91a0c7b9c9e2a7" providerId="LiveId" clId="{ED5C07EE-6403-44A9-BB8F-2774C98DE92D}" dt="2024-10-29T19:58:38.022" v="2039" actId="6549"/>
          <ac:spMkLst>
            <pc:docMk/>
            <pc:sldMk cId="1739824937" sldId="751"/>
            <ac:spMk id="4" creationId="{681247BA-F5DF-CF5E-5ADB-D6135D0D2C96}"/>
          </ac:spMkLst>
        </pc:spChg>
        <pc:spChg chg="add mod">
          <ac:chgData name="Brendon Biggs" userId="5c91a0c7b9c9e2a7" providerId="LiveId" clId="{ED5C07EE-6403-44A9-BB8F-2774C98DE92D}" dt="2024-10-29T20:03:35.791" v="2098" actId="20577"/>
          <ac:spMkLst>
            <pc:docMk/>
            <pc:sldMk cId="1739824937" sldId="751"/>
            <ac:spMk id="5" creationId="{DA7EBCE7-CA9B-50C7-E02D-85083D2F1E82}"/>
          </ac:spMkLst>
        </pc:spChg>
        <pc:spChg chg="add mod">
          <ac:chgData name="Brendon Biggs" userId="5c91a0c7b9c9e2a7" providerId="LiveId" clId="{ED5C07EE-6403-44A9-BB8F-2774C98DE92D}" dt="2024-10-29T20:05:04.354" v="2274" actId="6549"/>
          <ac:spMkLst>
            <pc:docMk/>
            <pc:sldMk cId="1739824937" sldId="751"/>
            <ac:spMk id="6" creationId="{AEAB6D85-DB62-E9DF-974F-F3288A1A8CFB}"/>
          </ac:spMkLst>
        </pc:spChg>
      </pc:sldChg>
      <pc:sldChg chg="modSp add mod modNotesTx">
        <pc:chgData name="Brendon Biggs" userId="5c91a0c7b9c9e2a7" providerId="LiveId" clId="{ED5C07EE-6403-44A9-BB8F-2774C98DE92D}" dt="2024-10-31T16:29:06.436" v="12237" actId="1076"/>
        <pc:sldMkLst>
          <pc:docMk/>
          <pc:sldMk cId="2038089483" sldId="752"/>
        </pc:sldMkLst>
        <pc:spChg chg="mod">
          <ac:chgData name="Brendon Biggs" userId="5c91a0c7b9c9e2a7" providerId="LiveId" clId="{ED5C07EE-6403-44A9-BB8F-2774C98DE92D}" dt="2024-10-31T16:28:55.687" v="12235" actId="313"/>
          <ac:spMkLst>
            <pc:docMk/>
            <pc:sldMk cId="2038089483" sldId="752"/>
            <ac:spMk id="2" creationId="{A836C9EB-0EAC-60DF-616A-32C8C7F8A45D}"/>
          </ac:spMkLst>
        </pc:spChg>
        <pc:spChg chg="mod">
          <ac:chgData name="Brendon Biggs" userId="5c91a0c7b9c9e2a7" providerId="LiveId" clId="{ED5C07EE-6403-44A9-BB8F-2774C98DE92D}" dt="2024-10-29T20:08:04.604" v="2595" actId="20577"/>
          <ac:spMkLst>
            <pc:docMk/>
            <pc:sldMk cId="2038089483" sldId="752"/>
            <ac:spMk id="4" creationId="{6EBF4E31-F7ED-3AA5-885F-39154C4343D2}"/>
          </ac:spMkLst>
        </pc:spChg>
        <pc:spChg chg="mod">
          <ac:chgData name="Brendon Biggs" userId="5c91a0c7b9c9e2a7" providerId="LiveId" clId="{ED5C07EE-6403-44A9-BB8F-2774C98DE92D}" dt="2024-10-31T16:29:06.436" v="12237" actId="1076"/>
          <ac:spMkLst>
            <pc:docMk/>
            <pc:sldMk cId="2038089483" sldId="752"/>
            <ac:spMk id="5" creationId="{83692070-DA53-6B95-71CA-BAD6A7357F5C}"/>
          </ac:spMkLst>
        </pc:spChg>
        <pc:spChg chg="mod">
          <ac:chgData name="Brendon Biggs" userId="5c91a0c7b9c9e2a7" providerId="LiveId" clId="{ED5C07EE-6403-44A9-BB8F-2774C98DE92D}" dt="2024-10-31T16:29:03.763" v="12236" actId="1076"/>
          <ac:spMkLst>
            <pc:docMk/>
            <pc:sldMk cId="2038089483" sldId="752"/>
            <ac:spMk id="6" creationId="{EABB3A57-24F3-EB9C-D01F-7D3CFD1F2189}"/>
          </ac:spMkLst>
        </pc:spChg>
      </pc:sldChg>
      <pc:sldChg chg="addSp modSp new mod">
        <pc:chgData name="Brendon Biggs" userId="5c91a0c7b9c9e2a7" providerId="LiveId" clId="{ED5C07EE-6403-44A9-BB8F-2774C98DE92D}" dt="2024-10-31T16:29:14.763" v="12238" actId="1076"/>
        <pc:sldMkLst>
          <pc:docMk/>
          <pc:sldMk cId="195455293" sldId="753"/>
        </pc:sldMkLst>
        <pc:spChg chg="add mod">
          <ac:chgData name="Brendon Biggs" userId="5c91a0c7b9c9e2a7" providerId="LiveId" clId="{ED5C07EE-6403-44A9-BB8F-2774C98DE92D}" dt="2024-10-31T16:29:14.763" v="12238" actId="1076"/>
          <ac:spMkLst>
            <pc:docMk/>
            <pc:sldMk cId="195455293" sldId="753"/>
            <ac:spMk id="3" creationId="{0AC6ADE2-ED9C-99C8-05DC-0C75FA9CA340}"/>
          </ac:spMkLst>
        </pc:spChg>
        <pc:spChg chg="add mod">
          <ac:chgData name="Brendon Biggs" userId="5c91a0c7b9c9e2a7" providerId="LiveId" clId="{ED5C07EE-6403-44A9-BB8F-2774C98DE92D}" dt="2024-10-29T20:25:26.255" v="3714"/>
          <ac:spMkLst>
            <pc:docMk/>
            <pc:sldMk cId="195455293" sldId="753"/>
            <ac:spMk id="4" creationId="{A6305765-1B77-292B-C656-597C3D84B93B}"/>
          </ac:spMkLst>
        </pc:spChg>
      </pc:sldChg>
      <pc:sldChg chg="addSp modSp new mod">
        <pc:chgData name="Brendon Biggs" userId="5c91a0c7b9c9e2a7" providerId="LiveId" clId="{ED5C07EE-6403-44A9-BB8F-2774C98DE92D}" dt="2024-10-29T20:25:31.798" v="3716" actId="1076"/>
        <pc:sldMkLst>
          <pc:docMk/>
          <pc:sldMk cId="313247989" sldId="754"/>
        </pc:sldMkLst>
        <pc:spChg chg="add mod">
          <ac:chgData name="Brendon Biggs" userId="5c91a0c7b9c9e2a7" providerId="LiveId" clId="{ED5C07EE-6403-44A9-BB8F-2774C98DE92D}" dt="2024-10-29T20:16:18.064" v="3081" actId="1076"/>
          <ac:spMkLst>
            <pc:docMk/>
            <pc:sldMk cId="313247989" sldId="754"/>
            <ac:spMk id="2" creationId="{54A7B165-DF64-CBE8-978F-12ECFD5AE255}"/>
          </ac:spMkLst>
        </pc:spChg>
        <pc:spChg chg="add mod">
          <ac:chgData name="Brendon Biggs" userId="5c91a0c7b9c9e2a7" providerId="LiveId" clId="{ED5C07EE-6403-44A9-BB8F-2774C98DE92D}" dt="2024-10-29T20:16:21.366" v="3082" actId="1076"/>
          <ac:spMkLst>
            <pc:docMk/>
            <pc:sldMk cId="313247989" sldId="754"/>
            <ac:spMk id="3" creationId="{9CD209D5-723A-8798-08A9-BDCB6DA06C33}"/>
          </ac:spMkLst>
        </pc:spChg>
        <pc:spChg chg="add mod">
          <ac:chgData name="Brendon Biggs" userId="5c91a0c7b9c9e2a7" providerId="LiveId" clId="{ED5C07EE-6403-44A9-BB8F-2774C98DE92D}" dt="2024-10-29T20:16:40.537" v="3087" actId="255"/>
          <ac:spMkLst>
            <pc:docMk/>
            <pc:sldMk cId="313247989" sldId="754"/>
            <ac:spMk id="4" creationId="{37413EC7-8A38-FBED-6AD3-C4EDAC31DC3C}"/>
          </ac:spMkLst>
        </pc:spChg>
        <pc:spChg chg="add mod">
          <ac:chgData name="Brendon Biggs" userId="5c91a0c7b9c9e2a7" providerId="LiveId" clId="{ED5C07EE-6403-44A9-BB8F-2774C98DE92D}" dt="2024-10-29T20:25:31.798" v="3716" actId="1076"/>
          <ac:spMkLst>
            <pc:docMk/>
            <pc:sldMk cId="313247989" sldId="754"/>
            <ac:spMk id="5" creationId="{D6BAAD1A-8432-0DA8-D716-1EC7B425BBA3}"/>
          </ac:spMkLst>
        </pc:spChg>
      </pc:sldChg>
      <pc:sldChg chg="addSp modSp new mod">
        <pc:chgData name="Brendon Biggs" userId="5c91a0c7b9c9e2a7" providerId="LiveId" clId="{ED5C07EE-6403-44A9-BB8F-2774C98DE92D}" dt="2024-10-29T20:25:37.379" v="3718" actId="1076"/>
        <pc:sldMkLst>
          <pc:docMk/>
          <pc:sldMk cId="2432675631" sldId="755"/>
        </pc:sldMkLst>
        <pc:spChg chg="add mod">
          <ac:chgData name="Brendon Biggs" userId="5c91a0c7b9c9e2a7" providerId="LiveId" clId="{ED5C07EE-6403-44A9-BB8F-2774C98DE92D}" dt="2024-10-29T20:21:42.515" v="3434" actId="20577"/>
          <ac:spMkLst>
            <pc:docMk/>
            <pc:sldMk cId="2432675631" sldId="755"/>
            <ac:spMk id="2" creationId="{F765AD34-06DB-59ED-B3E9-F2B10D6E2638}"/>
          </ac:spMkLst>
        </pc:spChg>
        <pc:spChg chg="add mod">
          <ac:chgData name="Brendon Biggs" userId="5c91a0c7b9c9e2a7" providerId="LiveId" clId="{ED5C07EE-6403-44A9-BB8F-2774C98DE92D}" dt="2024-10-29T20:24:59.342" v="3713" actId="20577"/>
          <ac:spMkLst>
            <pc:docMk/>
            <pc:sldMk cId="2432675631" sldId="755"/>
            <ac:spMk id="3" creationId="{24C37204-7656-0252-2B46-E734A911878B}"/>
          </ac:spMkLst>
        </pc:spChg>
        <pc:spChg chg="add mod">
          <ac:chgData name="Brendon Biggs" userId="5c91a0c7b9c9e2a7" providerId="LiveId" clId="{ED5C07EE-6403-44A9-BB8F-2774C98DE92D}" dt="2024-10-29T20:24:38.438" v="3677" actId="1076"/>
          <ac:spMkLst>
            <pc:docMk/>
            <pc:sldMk cId="2432675631" sldId="755"/>
            <ac:spMk id="4" creationId="{15BFA592-89ED-B951-AA4E-330033675F18}"/>
          </ac:spMkLst>
        </pc:spChg>
        <pc:spChg chg="add mod">
          <ac:chgData name="Brendon Biggs" userId="5c91a0c7b9c9e2a7" providerId="LiveId" clId="{ED5C07EE-6403-44A9-BB8F-2774C98DE92D}" dt="2024-10-29T20:25:37.379" v="3718" actId="1076"/>
          <ac:spMkLst>
            <pc:docMk/>
            <pc:sldMk cId="2432675631" sldId="755"/>
            <ac:spMk id="5" creationId="{E051A999-D0C6-2BBC-B8EC-00A122427E45}"/>
          </ac:spMkLst>
        </pc:spChg>
      </pc:sldChg>
      <pc:sldChg chg="addSp modSp new mod">
        <pc:chgData name="Brendon Biggs" userId="5c91a0c7b9c9e2a7" providerId="LiveId" clId="{ED5C07EE-6403-44A9-BB8F-2774C98DE92D}" dt="2024-10-29T20:34:09.721" v="4525" actId="255"/>
        <pc:sldMkLst>
          <pc:docMk/>
          <pc:sldMk cId="2034035181" sldId="756"/>
        </pc:sldMkLst>
        <pc:spChg chg="add mod">
          <ac:chgData name="Brendon Biggs" userId="5c91a0c7b9c9e2a7" providerId="LiveId" clId="{ED5C07EE-6403-44A9-BB8F-2774C98DE92D}" dt="2024-10-29T20:25:43.717" v="3721" actId="1076"/>
          <ac:spMkLst>
            <pc:docMk/>
            <pc:sldMk cId="2034035181" sldId="756"/>
            <ac:spMk id="2" creationId="{48949F65-1186-387F-DE85-FB753828C2AA}"/>
          </ac:spMkLst>
        </pc:spChg>
        <pc:spChg chg="add mod">
          <ac:chgData name="Brendon Biggs" userId="5c91a0c7b9c9e2a7" providerId="LiveId" clId="{ED5C07EE-6403-44A9-BB8F-2774C98DE92D}" dt="2024-10-29T20:33:39.310" v="4514" actId="1076"/>
          <ac:spMkLst>
            <pc:docMk/>
            <pc:sldMk cId="2034035181" sldId="756"/>
            <ac:spMk id="3" creationId="{4F891E6D-671F-4650-7121-39184850F181}"/>
          </ac:spMkLst>
        </pc:spChg>
        <pc:spChg chg="add mod">
          <ac:chgData name="Brendon Biggs" userId="5c91a0c7b9c9e2a7" providerId="LiveId" clId="{ED5C07EE-6403-44A9-BB8F-2774C98DE92D}" dt="2024-10-29T20:33:41.976" v="4515" actId="1076"/>
          <ac:spMkLst>
            <pc:docMk/>
            <pc:sldMk cId="2034035181" sldId="756"/>
            <ac:spMk id="4" creationId="{4D79C79A-34D0-87F0-39E9-2D3A53F3F878}"/>
          </ac:spMkLst>
        </pc:spChg>
        <pc:spChg chg="add mod">
          <ac:chgData name="Brendon Biggs" userId="5c91a0c7b9c9e2a7" providerId="LiveId" clId="{ED5C07EE-6403-44A9-BB8F-2774C98DE92D}" dt="2024-10-29T20:34:09.721" v="4525" actId="255"/>
          <ac:spMkLst>
            <pc:docMk/>
            <pc:sldMk cId="2034035181" sldId="756"/>
            <ac:spMk id="5" creationId="{7C50339C-5434-BE07-1678-477CB6808166}"/>
          </ac:spMkLst>
        </pc:spChg>
      </pc:sldChg>
      <pc:sldChg chg="addSp modSp add mod">
        <pc:chgData name="Brendon Biggs" userId="5c91a0c7b9c9e2a7" providerId="LiveId" clId="{ED5C07EE-6403-44A9-BB8F-2774C98DE92D}" dt="2024-11-01T16:50:53.437" v="16989" actId="1076"/>
        <pc:sldMkLst>
          <pc:docMk/>
          <pc:sldMk cId="405928946" sldId="757"/>
        </pc:sldMkLst>
        <pc:spChg chg="add mod">
          <ac:chgData name="Brendon Biggs" userId="5c91a0c7b9c9e2a7" providerId="LiveId" clId="{ED5C07EE-6403-44A9-BB8F-2774C98DE92D}" dt="2024-10-31T19:02:30.864" v="15014" actId="20577"/>
          <ac:spMkLst>
            <pc:docMk/>
            <pc:sldMk cId="405928946" sldId="757"/>
            <ac:spMk id="3" creationId="{2623B2A1-50AC-0F54-958F-221A688030D1}"/>
          </ac:spMkLst>
        </pc:spChg>
        <pc:spChg chg="add mod">
          <ac:chgData name="Brendon Biggs" userId="5c91a0c7b9c9e2a7" providerId="LiveId" clId="{ED5C07EE-6403-44A9-BB8F-2774C98DE92D}" dt="2024-10-31T00:15:37.081" v="12042" actId="1076"/>
          <ac:spMkLst>
            <pc:docMk/>
            <pc:sldMk cId="405928946" sldId="757"/>
            <ac:spMk id="4" creationId="{F07E903C-8AC3-56C3-E9DB-73FE295A7AE4}"/>
          </ac:spMkLst>
        </pc:spChg>
        <pc:spChg chg="add mod">
          <ac:chgData name="Brendon Biggs" userId="5c91a0c7b9c9e2a7" providerId="LiveId" clId="{ED5C07EE-6403-44A9-BB8F-2774C98DE92D}" dt="2024-10-31T00:15:33.965" v="12041" actId="1076"/>
          <ac:spMkLst>
            <pc:docMk/>
            <pc:sldMk cId="405928946" sldId="757"/>
            <ac:spMk id="5" creationId="{3F87D14B-E1B7-CE1C-52A8-FB7E5DBE713C}"/>
          </ac:spMkLst>
        </pc:spChg>
        <pc:spChg chg="add mod">
          <ac:chgData name="Brendon Biggs" userId="5c91a0c7b9c9e2a7" providerId="LiveId" clId="{ED5C07EE-6403-44A9-BB8F-2774C98DE92D}" dt="2024-10-31T00:15:33.965" v="12041" actId="1076"/>
          <ac:spMkLst>
            <pc:docMk/>
            <pc:sldMk cId="405928946" sldId="757"/>
            <ac:spMk id="7" creationId="{ADF9C522-4119-3DC2-EE72-1A3EA712371D}"/>
          </ac:spMkLst>
        </pc:spChg>
        <pc:picChg chg="add mod">
          <ac:chgData name="Brendon Biggs" userId="5c91a0c7b9c9e2a7" providerId="LiveId" clId="{ED5C07EE-6403-44A9-BB8F-2774C98DE92D}" dt="2024-11-01T16:48:32.621" v="16982" actId="14100"/>
          <ac:picMkLst>
            <pc:docMk/>
            <pc:sldMk cId="405928946" sldId="757"/>
            <ac:picMk id="8" creationId="{3481AF74-37D2-EEC6-1E63-2DA150799A77}"/>
          </ac:picMkLst>
        </pc:picChg>
        <pc:picChg chg="add mod">
          <ac:chgData name="Brendon Biggs" userId="5c91a0c7b9c9e2a7" providerId="LiveId" clId="{ED5C07EE-6403-44A9-BB8F-2774C98DE92D}" dt="2024-11-01T16:49:22.708" v="16984" actId="1076"/>
          <ac:picMkLst>
            <pc:docMk/>
            <pc:sldMk cId="405928946" sldId="757"/>
            <ac:picMk id="10" creationId="{311CB138-A98A-6E61-6F30-06AD33C6D520}"/>
          </ac:picMkLst>
        </pc:picChg>
        <pc:picChg chg="add mod">
          <ac:chgData name="Brendon Biggs" userId="5c91a0c7b9c9e2a7" providerId="LiveId" clId="{ED5C07EE-6403-44A9-BB8F-2774C98DE92D}" dt="2024-11-01T16:50:11.461" v="16987" actId="14100"/>
          <ac:picMkLst>
            <pc:docMk/>
            <pc:sldMk cId="405928946" sldId="757"/>
            <ac:picMk id="12" creationId="{FF7D5C31-BC2A-2F1C-E5D3-30027421116C}"/>
          </ac:picMkLst>
        </pc:picChg>
        <pc:picChg chg="add mod">
          <ac:chgData name="Brendon Biggs" userId="5c91a0c7b9c9e2a7" providerId="LiveId" clId="{ED5C07EE-6403-44A9-BB8F-2774C98DE92D}" dt="2024-11-01T16:50:53.437" v="16989" actId="1076"/>
          <ac:picMkLst>
            <pc:docMk/>
            <pc:sldMk cId="405928946" sldId="757"/>
            <ac:picMk id="14" creationId="{AA75E968-9FA4-65F5-E0E3-4AAFE4BE952C}"/>
          </ac:picMkLst>
        </pc:picChg>
      </pc:sldChg>
      <pc:sldChg chg="modSp add del mod">
        <pc:chgData name="Brendon Biggs" userId="5c91a0c7b9c9e2a7" providerId="LiveId" clId="{ED5C07EE-6403-44A9-BB8F-2774C98DE92D}" dt="2024-10-30T16:47:45.128" v="6004" actId="2696"/>
        <pc:sldMkLst>
          <pc:docMk/>
          <pc:sldMk cId="4189250067" sldId="757"/>
        </pc:sldMkLst>
        <pc:spChg chg="mod">
          <ac:chgData name="Brendon Biggs" userId="5c91a0c7b9c9e2a7" providerId="LiveId" clId="{ED5C07EE-6403-44A9-BB8F-2774C98DE92D}" dt="2024-10-30T02:05:13.093" v="4558" actId="1076"/>
          <ac:spMkLst>
            <pc:docMk/>
            <pc:sldMk cId="4189250067" sldId="757"/>
            <ac:spMk id="2" creationId="{4D713C7B-EC22-34DA-6F7A-774CDCA2D63C}"/>
          </ac:spMkLst>
        </pc:spChg>
      </pc:sldChg>
      <pc:sldChg chg="delSp modSp add mod">
        <pc:chgData name="Brendon Biggs" userId="5c91a0c7b9c9e2a7" providerId="LiveId" clId="{ED5C07EE-6403-44A9-BB8F-2774C98DE92D}" dt="2024-10-31T19:02:48.520" v="15018"/>
        <pc:sldMkLst>
          <pc:docMk/>
          <pc:sldMk cId="1926232480" sldId="758"/>
        </pc:sldMkLst>
        <pc:spChg chg="del mod">
          <ac:chgData name="Brendon Biggs" userId="5c91a0c7b9c9e2a7" providerId="LiveId" clId="{ED5C07EE-6403-44A9-BB8F-2774C98DE92D}" dt="2024-10-31T19:02:48.520" v="15018"/>
          <ac:spMkLst>
            <pc:docMk/>
            <pc:sldMk cId="1926232480" sldId="758"/>
            <ac:spMk id="3" creationId="{3541FD78-906B-CB8C-90CF-C1E041B11B26}"/>
          </ac:spMkLst>
        </pc:spChg>
      </pc:sldChg>
      <pc:sldChg chg="addSp delSp modSp add del mod">
        <pc:chgData name="Brendon Biggs" userId="5c91a0c7b9c9e2a7" providerId="LiveId" clId="{ED5C07EE-6403-44A9-BB8F-2774C98DE92D}" dt="2024-10-31T19:01:41.080" v="15010" actId="2696"/>
        <pc:sldMkLst>
          <pc:docMk/>
          <pc:sldMk cId="3964914608" sldId="758"/>
        </pc:sldMkLst>
        <pc:spChg chg="mod">
          <ac:chgData name="Brendon Biggs" userId="5c91a0c7b9c9e2a7" providerId="LiveId" clId="{ED5C07EE-6403-44A9-BB8F-2774C98DE92D}" dt="2024-10-30T02:05:19.762" v="4567" actId="20577"/>
          <ac:spMkLst>
            <pc:docMk/>
            <pc:sldMk cId="3964914608" sldId="758"/>
            <ac:spMk id="2" creationId="{97943202-23BD-B13D-CD5E-E132CCAACFCD}"/>
          </ac:spMkLst>
        </pc:spChg>
        <pc:spChg chg="add mod">
          <ac:chgData name="Brendon Biggs" userId="5c91a0c7b9c9e2a7" providerId="LiveId" clId="{ED5C07EE-6403-44A9-BB8F-2774C98DE92D}" dt="2024-10-31T18:56:43.673" v="14969" actId="20577"/>
          <ac:spMkLst>
            <pc:docMk/>
            <pc:sldMk cId="3964914608" sldId="758"/>
            <ac:spMk id="3" creationId="{3541FD78-906B-CB8C-90CF-C1E041B11B26}"/>
          </ac:spMkLst>
        </pc:spChg>
        <pc:spChg chg="add mod">
          <ac:chgData name="Brendon Biggs" userId="5c91a0c7b9c9e2a7" providerId="LiveId" clId="{ED5C07EE-6403-44A9-BB8F-2774C98DE92D}" dt="2024-10-31T00:13:25.814" v="12029" actId="1076"/>
          <ac:spMkLst>
            <pc:docMk/>
            <pc:sldMk cId="3964914608" sldId="758"/>
            <ac:spMk id="4" creationId="{E30D5F0F-787C-F82F-16A7-21198CB0D29A}"/>
          </ac:spMkLst>
        </pc:spChg>
        <pc:spChg chg="add mod">
          <ac:chgData name="Brendon Biggs" userId="5c91a0c7b9c9e2a7" providerId="LiveId" clId="{ED5C07EE-6403-44A9-BB8F-2774C98DE92D}" dt="2024-10-31T00:13:25.814" v="12029" actId="1076"/>
          <ac:spMkLst>
            <pc:docMk/>
            <pc:sldMk cId="3964914608" sldId="758"/>
            <ac:spMk id="6" creationId="{A9138B90-4B97-77F6-8DD7-586FC63C2466}"/>
          </ac:spMkLst>
        </pc:spChg>
        <pc:spChg chg="add mod">
          <ac:chgData name="Brendon Biggs" userId="5c91a0c7b9c9e2a7" providerId="LiveId" clId="{ED5C07EE-6403-44A9-BB8F-2774C98DE92D}" dt="2024-10-31T00:13:25.814" v="12029" actId="1076"/>
          <ac:spMkLst>
            <pc:docMk/>
            <pc:sldMk cId="3964914608" sldId="758"/>
            <ac:spMk id="8" creationId="{F9486200-82EB-B1E5-6684-B92E7AD59BD8}"/>
          </ac:spMkLst>
        </pc:spChg>
        <pc:spChg chg="add del mod">
          <ac:chgData name="Brendon Biggs" userId="5c91a0c7b9c9e2a7" providerId="LiveId" clId="{ED5C07EE-6403-44A9-BB8F-2774C98DE92D}" dt="2024-10-31T00:13:29.228" v="12030" actId="21"/>
          <ac:spMkLst>
            <pc:docMk/>
            <pc:sldMk cId="3964914608" sldId="758"/>
            <ac:spMk id="10" creationId="{807FFBA2-80D5-4441-2E51-D3432B392261}"/>
          </ac:spMkLst>
        </pc:spChg>
      </pc:sldChg>
      <pc:sldChg chg="modSp add del mod">
        <pc:chgData name="Brendon Biggs" userId="5c91a0c7b9c9e2a7" providerId="LiveId" clId="{ED5C07EE-6403-44A9-BB8F-2774C98DE92D}" dt="2024-10-30T16:48:27.525" v="6006" actId="2696"/>
        <pc:sldMkLst>
          <pc:docMk/>
          <pc:sldMk cId="345207605" sldId="759"/>
        </pc:sldMkLst>
        <pc:spChg chg="mod">
          <ac:chgData name="Brendon Biggs" userId="5c91a0c7b9c9e2a7" providerId="LiveId" clId="{ED5C07EE-6403-44A9-BB8F-2774C98DE92D}" dt="2024-10-30T02:05:36.285" v="4590" actId="1076"/>
          <ac:spMkLst>
            <pc:docMk/>
            <pc:sldMk cId="345207605" sldId="759"/>
            <ac:spMk id="2" creationId="{FBF1DA3B-6F6D-BD72-BE35-5672A7F4BF7A}"/>
          </ac:spMkLst>
        </pc:spChg>
      </pc:sldChg>
      <pc:sldChg chg="addSp modSp add mod">
        <pc:chgData name="Brendon Biggs" userId="5c91a0c7b9c9e2a7" providerId="LiveId" clId="{ED5C07EE-6403-44A9-BB8F-2774C98DE92D}" dt="2024-10-31T19:02:38.552" v="15015" actId="20577"/>
        <pc:sldMkLst>
          <pc:docMk/>
          <pc:sldMk cId="3435909684" sldId="759"/>
        </pc:sldMkLst>
        <pc:spChg chg="add mod">
          <ac:chgData name="Brendon Biggs" userId="5c91a0c7b9c9e2a7" providerId="LiveId" clId="{ED5C07EE-6403-44A9-BB8F-2774C98DE92D}" dt="2024-10-31T19:02:38.552" v="15015" actId="20577"/>
          <ac:spMkLst>
            <pc:docMk/>
            <pc:sldMk cId="3435909684" sldId="759"/>
            <ac:spMk id="3" creationId="{A3BB7E93-3C6F-16CA-6B53-842A7F5BA7E3}"/>
          </ac:spMkLst>
        </pc:spChg>
      </pc:sldChg>
      <pc:sldChg chg="addSp delSp modSp add mod">
        <pc:chgData name="Brendon Biggs" userId="5c91a0c7b9c9e2a7" providerId="LiveId" clId="{ED5C07EE-6403-44A9-BB8F-2774C98DE92D}" dt="2024-10-31T19:03:03.090" v="15026" actId="20577"/>
        <pc:sldMkLst>
          <pc:docMk/>
          <pc:sldMk cId="1341792341" sldId="760"/>
        </pc:sldMkLst>
        <pc:spChg chg="mod">
          <ac:chgData name="Brendon Biggs" userId="5c91a0c7b9c9e2a7" providerId="LiveId" clId="{ED5C07EE-6403-44A9-BB8F-2774C98DE92D}" dt="2024-10-30T02:05:53.042" v="4606" actId="20577"/>
          <ac:spMkLst>
            <pc:docMk/>
            <pc:sldMk cId="1341792341" sldId="760"/>
            <ac:spMk id="2" creationId="{3D0C9A63-A1DA-E1A5-8B1C-6BA2B67F59B0}"/>
          </ac:spMkLst>
        </pc:spChg>
        <pc:spChg chg="add del mod">
          <ac:chgData name="Brendon Biggs" userId="5c91a0c7b9c9e2a7" providerId="LiveId" clId="{ED5C07EE-6403-44A9-BB8F-2774C98DE92D}" dt="2024-10-31T18:59:39.860" v="14991"/>
          <ac:spMkLst>
            <pc:docMk/>
            <pc:sldMk cId="1341792341" sldId="760"/>
            <ac:spMk id="3" creationId="{BFEBB8B9-7F0E-540F-D8B7-56702FCF3935}"/>
          </ac:spMkLst>
        </pc:spChg>
        <pc:spChg chg="add mod">
          <ac:chgData name="Brendon Biggs" userId="5c91a0c7b9c9e2a7" providerId="LiveId" clId="{ED5C07EE-6403-44A9-BB8F-2774C98DE92D}" dt="2024-10-31T19:03:03.090" v="15026" actId="20577"/>
          <ac:spMkLst>
            <pc:docMk/>
            <pc:sldMk cId="1341792341" sldId="760"/>
            <ac:spMk id="4" creationId="{E93B6104-2598-0194-42C5-775489403788}"/>
          </ac:spMkLst>
        </pc:spChg>
        <pc:spChg chg="add mod">
          <ac:chgData name="Brendon Biggs" userId="5c91a0c7b9c9e2a7" providerId="LiveId" clId="{ED5C07EE-6403-44A9-BB8F-2774C98DE92D}" dt="2024-10-31T00:14:45.165" v="12036" actId="1076"/>
          <ac:spMkLst>
            <pc:docMk/>
            <pc:sldMk cId="1341792341" sldId="760"/>
            <ac:spMk id="8" creationId="{C7505F29-BD40-6288-6E76-F28A586D7F80}"/>
          </ac:spMkLst>
        </pc:spChg>
      </pc:sldChg>
      <pc:sldChg chg="add del">
        <pc:chgData name="Brendon Biggs" userId="5c91a0c7b9c9e2a7" providerId="LiveId" clId="{ED5C07EE-6403-44A9-BB8F-2774C98DE92D}" dt="2024-10-31T18:57:48.040" v="14974" actId="47"/>
        <pc:sldMkLst>
          <pc:docMk/>
          <pc:sldMk cId="148049821" sldId="761"/>
        </pc:sldMkLst>
      </pc:sldChg>
      <pc:sldChg chg="new del">
        <pc:chgData name="Brendon Biggs" userId="5c91a0c7b9c9e2a7" providerId="LiveId" clId="{ED5C07EE-6403-44A9-BB8F-2774C98DE92D}" dt="2024-10-30T16:47:45.128" v="6004" actId="2696"/>
        <pc:sldMkLst>
          <pc:docMk/>
          <pc:sldMk cId="3708954895" sldId="761"/>
        </pc:sldMkLst>
      </pc:sldChg>
      <pc:sldChg chg="new del">
        <pc:chgData name="Brendon Biggs" userId="5c91a0c7b9c9e2a7" providerId="LiveId" clId="{ED5C07EE-6403-44A9-BB8F-2774C98DE92D}" dt="2024-10-30T16:47:45.128" v="6004" actId="2696"/>
        <pc:sldMkLst>
          <pc:docMk/>
          <pc:sldMk cId="2237941625" sldId="762"/>
        </pc:sldMkLst>
      </pc:sldChg>
      <pc:sldChg chg="add del">
        <pc:chgData name="Brendon Biggs" userId="5c91a0c7b9c9e2a7" providerId="LiveId" clId="{ED5C07EE-6403-44A9-BB8F-2774C98DE92D}" dt="2024-10-31T18:57:49.248" v="14975" actId="47"/>
        <pc:sldMkLst>
          <pc:docMk/>
          <pc:sldMk cId="2601005236" sldId="762"/>
        </pc:sldMkLst>
      </pc:sldChg>
      <pc:sldChg chg="new del">
        <pc:chgData name="Brendon Biggs" userId="5c91a0c7b9c9e2a7" providerId="LiveId" clId="{ED5C07EE-6403-44A9-BB8F-2774C98DE92D}" dt="2024-10-31T17:47:26.342" v="14646" actId="47"/>
        <pc:sldMkLst>
          <pc:docMk/>
          <pc:sldMk cId="56504897" sldId="763"/>
        </pc:sldMkLst>
      </pc:sldChg>
      <pc:sldChg chg="new del">
        <pc:chgData name="Brendon Biggs" userId="5c91a0c7b9c9e2a7" providerId="LiveId" clId="{ED5C07EE-6403-44A9-BB8F-2774C98DE92D}" dt="2024-10-31T17:47:28.024" v="14647" actId="47"/>
        <pc:sldMkLst>
          <pc:docMk/>
          <pc:sldMk cId="3437795480" sldId="764"/>
        </pc:sldMkLst>
      </pc:sldChg>
      <pc:sldChg chg="addSp modSp new mod">
        <pc:chgData name="Brendon Biggs" userId="5c91a0c7b9c9e2a7" providerId="LiveId" clId="{ED5C07EE-6403-44A9-BB8F-2774C98DE92D}" dt="2024-10-30T18:46:58.506" v="9366" actId="20577"/>
        <pc:sldMkLst>
          <pc:docMk/>
          <pc:sldMk cId="1148827552" sldId="765"/>
        </pc:sldMkLst>
        <pc:spChg chg="add mod">
          <ac:chgData name="Brendon Biggs" userId="5c91a0c7b9c9e2a7" providerId="LiveId" clId="{ED5C07EE-6403-44A9-BB8F-2774C98DE92D}" dt="2024-10-30T18:40:54.401" v="8934" actId="1076"/>
          <ac:spMkLst>
            <pc:docMk/>
            <pc:sldMk cId="1148827552" sldId="765"/>
            <ac:spMk id="2" creationId="{E619CB27-7D01-93A1-AE50-7B3240759476}"/>
          </ac:spMkLst>
        </pc:spChg>
        <pc:spChg chg="add mod">
          <ac:chgData name="Brendon Biggs" userId="5c91a0c7b9c9e2a7" providerId="LiveId" clId="{ED5C07EE-6403-44A9-BB8F-2774C98DE92D}" dt="2024-10-30T18:40:54.401" v="8934" actId="1076"/>
          <ac:spMkLst>
            <pc:docMk/>
            <pc:sldMk cId="1148827552" sldId="765"/>
            <ac:spMk id="3" creationId="{5DDDAF51-ABA0-E0DB-2B99-2D4F189C8F0F}"/>
          </ac:spMkLst>
        </pc:spChg>
        <pc:spChg chg="add mod">
          <ac:chgData name="Brendon Biggs" userId="5c91a0c7b9c9e2a7" providerId="LiveId" clId="{ED5C07EE-6403-44A9-BB8F-2774C98DE92D}" dt="2024-10-30T18:41:04.364" v="8936" actId="20577"/>
          <ac:spMkLst>
            <pc:docMk/>
            <pc:sldMk cId="1148827552" sldId="765"/>
            <ac:spMk id="4" creationId="{1B29327F-60A6-18A7-3E01-7AD85FECD817}"/>
          </ac:spMkLst>
        </pc:spChg>
        <pc:spChg chg="add mod">
          <ac:chgData name="Brendon Biggs" userId="5c91a0c7b9c9e2a7" providerId="LiveId" clId="{ED5C07EE-6403-44A9-BB8F-2774C98DE92D}" dt="2024-10-30T18:40:41.214" v="8932" actId="1076"/>
          <ac:spMkLst>
            <pc:docMk/>
            <pc:sldMk cId="1148827552" sldId="765"/>
            <ac:spMk id="5" creationId="{C885FDAF-1C22-575C-5A4C-89C311CF5B65}"/>
          </ac:spMkLst>
        </pc:spChg>
        <pc:spChg chg="add mod">
          <ac:chgData name="Brendon Biggs" userId="5c91a0c7b9c9e2a7" providerId="LiveId" clId="{ED5C07EE-6403-44A9-BB8F-2774C98DE92D}" dt="2024-10-30T18:42:03.919" v="9069" actId="6549"/>
          <ac:spMkLst>
            <pc:docMk/>
            <pc:sldMk cId="1148827552" sldId="765"/>
            <ac:spMk id="6" creationId="{E24EC71D-1F15-8CA4-B0AD-34C658FAD8EC}"/>
          </ac:spMkLst>
        </pc:spChg>
        <pc:spChg chg="add mod">
          <ac:chgData name="Brendon Biggs" userId="5c91a0c7b9c9e2a7" providerId="LiveId" clId="{ED5C07EE-6403-44A9-BB8F-2774C98DE92D}" dt="2024-10-30T18:44:09.815" v="9207" actId="20577"/>
          <ac:spMkLst>
            <pc:docMk/>
            <pc:sldMk cId="1148827552" sldId="765"/>
            <ac:spMk id="7" creationId="{3A9420D4-01A0-86C6-099D-CADEE5786970}"/>
          </ac:spMkLst>
        </pc:spChg>
        <pc:spChg chg="add mod">
          <ac:chgData name="Brendon Biggs" userId="5c91a0c7b9c9e2a7" providerId="LiveId" clId="{ED5C07EE-6403-44A9-BB8F-2774C98DE92D}" dt="2024-10-30T18:46:58.506" v="9366" actId="20577"/>
          <ac:spMkLst>
            <pc:docMk/>
            <pc:sldMk cId="1148827552" sldId="765"/>
            <ac:spMk id="8" creationId="{CFD00DE6-BC4B-8F10-478A-554FEF3057FA}"/>
          </ac:spMkLst>
        </pc:spChg>
      </pc:sldChg>
      <pc:sldChg chg="addSp modSp add mod">
        <pc:chgData name="Brendon Biggs" userId="5c91a0c7b9c9e2a7" providerId="LiveId" clId="{ED5C07EE-6403-44A9-BB8F-2774C98DE92D}" dt="2024-10-30T18:52:09.782" v="9385" actId="113"/>
        <pc:sldMkLst>
          <pc:docMk/>
          <pc:sldMk cId="3919023661" sldId="766"/>
        </pc:sldMkLst>
        <pc:spChg chg="add mod">
          <ac:chgData name="Brendon Biggs" userId="5c91a0c7b9c9e2a7" providerId="LiveId" clId="{ED5C07EE-6403-44A9-BB8F-2774C98DE92D}" dt="2024-10-30T18:52:09.782" v="9385" actId="113"/>
          <ac:spMkLst>
            <pc:docMk/>
            <pc:sldMk cId="3919023661" sldId="766"/>
            <ac:spMk id="4" creationId="{4C5F837E-3F69-B3A9-AE88-98A3E5772384}"/>
          </ac:spMkLst>
        </pc:spChg>
        <pc:picChg chg="add mod">
          <ac:chgData name="Brendon Biggs" userId="5c91a0c7b9c9e2a7" providerId="LiveId" clId="{ED5C07EE-6403-44A9-BB8F-2774C98DE92D}" dt="2024-10-30T18:51:52.264" v="9370" actId="14100"/>
          <ac:picMkLst>
            <pc:docMk/>
            <pc:sldMk cId="3919023661" sldId="766"/>
            <ac:picMk id="3" creationId="{5D046637-6E43-568C-1662-6014312671E2}"/>
          </ac:picMkLst>
        </pc:picChg>
      </pc:sldChg>
      <pc:sldChg chg="add del">
        <pc:chgData name="Brendon Biggs" userId="5c91a0c7b9c9e2a7" providerId="LiveId" clId="{ED5C07EE-6403-44A9-BB8F-2774C98DE92D}" dt="2024-10-31T18:58:11.176" v="14981" actId="47"/>
        <pc:sldMkLst>
          <pc:docMk/>
          <pc:sldMk cId="1869075501" sldId="767"/>
        </pc:sldMkLst>
      </pc:sldChg>
      <pc:sldChg chg="add del">
        <pc:chgData name="Brendon Biggs" userId="5c91a0c7b9c9e2a7" providerId="LiveId" clId="{ED5C07EE-6403-44A9-BB8F-2774C98DE92D}" dt="2024-10-31T18:58:12.100" v="14982" actId="47"/>
        <pc:sldMkLst>
          <pc:docMk/>
          <pc:sldMk cId="921867721" sldId="768"/>
        </pc:sldMkLst>
      </pc:sldChg>
      <pc:sldChg chg="delSp add mod">
        <pc:chgData name="Brendon Biggs" userId="5c91a0c7b9c9e2a7" providerId="LiveId" clId="{ED5C07EE-6403-44A9-BB8F-2774C98DE92D}" dt="2024-10-30T02:14:01.816" v="4660" actId="21"/>
        <pc:sldMkLst>
          <pc:docMk/>
          <pc:sldMk cId="3782543976" sldId="769"/>
        </pc:sldMkLst>
        <pc:picChg chg="del">
          <ac:chgData name="Brendon Biggs" userId="5c91a0c7b9c9e2a7" providerId="LiveId" clId="{ED5C07EE-6403-44A9-BB8F-2774C98DE92D}" dt="2024-10-30T02:14:01.816" v="4660" actId="21"/>
          <ac:picMkLst>
            <pc:docMk/>
            <pc:sldMk cId="3782543976" sldId="769"/>
            <ac:picMk id="5" creationId="{2E80240C-213F-0D13-0F97-990C792B87D6}"/>
          </ac:picMkLst>
        </pc:picChg>
      </pc:sldChg>
      <pc:sldChg chg="addSp delSp modSp add mod">
        <pc:chgData name="Brendon Biggs" userId="5c91a0c7b9c9e2a7" providerId="LiveId" clId="{ED5C07EE-6403-44A9-BB8F-2774C98DE92D}" dt="2024-11-01T16:55:40.398" v="16996" actId="14100"/>
        <pc:sldMkLst>
          <pc:docMk/>
          <pc:sldMk cId="3031344263" sldId="770"/>
        </pc:sldMkLst>
        <pc:spChg chg="mod">
          <ac:chgData name="Brendon Biggs" userId="5c91a0c7b9c9e2a7" providerId="LiveId" clId="{ED5C07EE-6403-44A9-BB8F-2774C98DE92D}" dt="2024-10-30T02:10:17.837" v="4641" actId="1076"/>
          <ac:spMkLst>
            <pc:docMk/>
            <pc:sldMk cId="3031344263" sldId="770"/>
            <ac:spMk id="2" creationId="{0A466F81-BE31-C2D8-9127-EA696B8EC4B1}"/>
          </ac:spMkLst>
        </pc:spChg>
        <pc:spChg chg="add del mod">
          <ac:chgData name="Brendon Biggs" userId="5c91a0c7b9c9e2a7" providerId="LiveId" clId="{ED5C07EE-6403-44A9-BB8F-2774C98DE92D}" dt="2024-10-31T19:03:17.973" v="15027" actId="478"/>
          <ac:spMkLst>
            <pc:docMk/>
            <pc:sldMk cId="3031344263" sldId="770"/>
            <ac:spMk id="3" creationId="{48757DF4-A5DF-283A-5E58-27F5D3861218}"/>
          </ac:spMkLst>
        </pc:spChg>
        <pc:spChg chg="add mod">
          <ac:chgData name="Brendon Biggs" userId="5c91a0c7b9c9e2a7" providerId="LiveId" clId="{ED5C07EE-6403-44A9-BB8F-2774C98DE92D}" dt="2024-10-31T00:16:25.651" v="12049" actId="20577"/>
          <ac:spMkLst>
            <pc:docMk/>
            <pc:sldMk cId="3031344263" sldId="770"/>
            <ac:spMk id="4" creationId="{3790132D-DAEB-7A9A-300F-080DEF721E91}"/>
          </ac:spMkLst>
        </pc:spChg>
        <pc:picChg chg="add mod">
          <ac:chgData name="Brendon Biggs" userId="5c91a0c7b9c9e2a7" providerId="LiveId" clId="{ED5C07EE-6403-44A9-BB8F-2774C98DE92D}" dt="2024-11-01T16:53:03.070" v="16991" actId="1076"/>
          <ac:picMkLst>
            <pc:docMk/>
            <pc:sldMk cId="3031344263" sldId="770"/>
            <ac:picMk id="5" creationId="{B09D16C5-02B9-D399-9C8F-7B28A0023F54}"/>
          </ac:picMkLst>
        </pc:picChg>
        <pc:picChg chg="add mod">
          <ac:chgData name="Brendon Biggs" userId="5c91a0c7b9c9e2a7" providerId="LiveId" clId="{ED5C07EE-6403-44A9-BB8F-2774C98DE92D}" dt="2024-11-01T16:53:50.030" v="16993" actId="1076"/>
          <ac:picMkLst>
            <pc:docMk/>
            <pc:sldMk cId="3031344263" sldId="770"/>
            <ac:picMk id="7" creationId="{6F522180-11C5-DACD-3EA9-0D623C8917C6}"/>
          </ac:picMkLst>
        </pc:picChg>
        <pc:picChg chg="add mod">
          <ac:chgData name="Brendon Biggs" userId="5c91a0c7b9c9e2a7" providerId="LiveId" clId="{ED5C07EE-6403-44A9-BB8F-2774C98DE92D}" dt="2024-11-01T16:55:40.398" v="16996" actId="14100"/>
          <ac:picMkLst>
            <pc:docMk/>
            <pc:sldMk cId="3031344263" sldId="770"/>
            <ac:picMk id="9" creationId="{ABF7D984-95BD-7C49-074E-AA9359D5D489}"/>
          </ac:picMkLst>
        </pc:picChg>
      </pc:sldChg>
      <pc:sldChg chg="addSp modSp new mod">
        <pc:chgData name="Brendon Biggs" userId="5c91a0c7b9c9e2a7" providerId="LiveId" clId="{ED5C07EE-6403-44A9-BB8F-2774C98DE92D}" dt="2024-10-30T02:14:10.269" v="4663" actId="1076"/>
        <pc:sldMkLst>
          <pc:docMk/>
          <pc:sldMk cId="3606766157" sldId="771"/>
        </pc:sldMkLst>
        <pc:picChg chg="add mod">
          <ac:chgData name="Brendon Biggs" userId="5c91a0c7b9c9e2a7" providerId="LiveId" clId="{ED5C07EE-6403-44A9-BB8F-2774C98DE92D}" dt="2024-10-30T02:14:10.269" v="4663" actId="1076"/>
          <ac:picMkLst>
            <pc:docMk/>
            <pc:sldMk cId="3606766157" sldId="771"/>
            <ac:picMk id="5" creationId="{2E80240C-213F-0D13-0F97-990C792B87D6}"/>
          </ac:picMkLst>
        </pc:picChg>
      </pc:sldChg>
      <pc:sldChg chg="addSp delSp modSp add del">
        <pc:chgData name="Brendon Biggs" userId="5c91a0c7b9c9e2a7" providerId="LiveId" clId="{ED5C07EE-6403-44A9-BB8F-2774C98DE92D}" dt="2024-10-30T02:20:52.701" v="4678" actId="47"/>
        <pc:sldMkLst>
          <pc:docMk/>
          <pc:sldMk cId="2342384077" sldId="772"/>
        </pc:sldMkLst>
        <pc:spChg chg="del">
          <ac:chgData name="Brendon Biggs" userId="5c91a0c7b9c9e2a7" providerId="LiveId" clId="{ED5C07EE-6403-44A9-BB8F-2774C98DE92D}" dt="2024-10-30T02:20:38.871" v="4674" actId="21"/>
          <ac:spMkLst>
            <pc:docMk/>
            <pc:sldMk cId="2342384077" sldId="772"/>
            <ac:spMk id="3" creationId="{BE55AB2D-1B97-4A56-B50B-3F16670EC780}"/>
          </ac:spMkLst>
        </pc:spChg>
        <pc:spChg chg="del">
          <ac:chgData name="Brendon Biggs" userId="5c91a0c7b9c9e2a7" providerId="LiveId" clId="{ED5C07EE-6403-44A9-BB8F-2774C98DE92D}" dt="2024-10-30T02:20:38.871" v="4674" actId="21"/>
          <ac:spMkLst>
            <pc:docMk/>
            <pc:sldMk cId="2342384077" sldId="772"/>
            <ac:spMk id="4" creationId="{CAB41AA9-BE14-4AD5-93B1-F3A4EA4B0409}"/>
          </ac:spMkLst>
        </pc:spChg>
        <pc:spChg chg="add mod">
          <ac:chgData name="Brendon Biggs" userId="5c91a0c7b9c9e2a7" providerId="LiveId" clId="{ED5C07EE-6403-44A9-BB8F-2774C98DE92D}" dt="2024-10-30T02:20:38.871" v="4674" actId="21"/>
          <ac:spMkLst>
            <pc:docMk/>
            <pc:sldMk cId="2342384077" sldId="772"/>
            <ac:spMk id="5" creationId="{67B9CD56-3B51-A1A1-FA11-391A212C2AB2}"/>
          </ac:spMkLst>
        </pc:spChg>
      </pc:sldChg>
      <pc:sldChg chg="addSp modSp new del mod">
        <pc:chgData name="Brendon Biggs" userId="5c91a0c7b9c9e2a7" providerId="LiveId" clId="{ED5C07EE-6403-44A9-BB8F-2774C98DE92D}" dt="2024-10-30T16:47:45.128" v="6004" actId="2696"/>
        <pc:sldMkLst>
          <pc:docMk/>
          <pc:sldMk cId="488750795" sldId="773"/>
        </pc:sldMkLst>
        <pc:spChg chg="add mod">
          <ac:chgData name="Brendon Biggs" userId="5c91a0c7b9c9e2a7" providerId="LiveId" clId="{ED5C07EE-6403-44A9-BB8F-2774C98DE92D}" dt="2024-10-30T02:20:46.974" v="4676" actId="1076"/>
          <ac:spMkLst>
            <pc:docMk/>
            <pc:sldMk cId="488750795" sldId="773"/>
            <ac:spMk id="3" creationId="{BE55AB2D-1B97-4A56-B50B-3F16670EC780}"/>
          </ac:spMkLst>
        </pc:spChg>
        <pc:spChg chg="add mod">
          <ac:chgData name="Brendon Biggs" userId="5c91a0c7b9c9e2a7" providerId="LiveId" clId="{ED5C07EE-6403-44A9-BB8F-2774C98DE92D}" dt="2024-10-30T02:20:50.260" v="4677" actId="1076"/>
          <ac:spMkLst>
            <pc:docMk/>
            <pc:sldMk cId="488750795" sldId="773"/>
            <ac:spMk id="4" creationId="{CAB41AA9-BE14-4AD5-93B1-F3A4EA4B0409}"/>
          </ac:spMkLst>
        </pc:spChg>
      </pc:sldChg>
      <pc:sldChg chg="addSp delSp modSp add mod">
        <pc:chgData name="Brendon Biggs" userId="5c91a0c7b9c9e2a7" providerId="LiveId" clId="{ED5C07EE-6403-44A9-BB8F-2774C98DE92D}" dt="2024-10-31T00:15:27.704" v="12039" actId="21"/>
        <pc:sldMkLst>
          <pc:docMk/>
          <pc:sldMk cId="3851108963" sldId="773"/>
        </pc:sldMkLst>
        <pc:spChg chg="mod">
          <ac:chgData name="Brendon Biggs" userId="5c91a0c7b9c9e2a7" providerId="LiveId" clId="{ED5C07EE-6403-44A9-BB8F-2774C98DE92D}" dt="2024-10-30T17:32:56.311" v="8514" actId="6549"/>
          <ac:spMkLst>
            <pc:docMk/>
            <pc:sldMk cId="3851108963" sldId="773"/>
            <ac:spMk id="3" creationId="{BE55AB2D-1B97-4A56-B50B-3F16670EC780}"/>
          </ac:spMkLst>
        </pc:spChg>
        <pc:spChg chg="mod">
          <ac:chgData name="Brendon Biggs" userId="5c91a0c7b9c9e2a7" providerId="LiveId" clId="{ED5C07EE-6403-44A9-BB8F-2774C98DE92D}" dt="2024-10-30T17:33:25.806" v="8516" actId="115"/>
          <ac:spMkLst>
            <pc:docMk/>
            <pc:sldMk cId="3851108963" sldId="773"/>
            <ac:spMk id="4" creationId="{CAB41AA9-BE14-4AD5-93B1-F3A4EA4B0409}"/>
          </ac:spMkLst>
        </pc:spChg>
        <pc:spChg chg="add del mod">
          <ac:chgData name="Brendon Biggs" userId="5c91a0c7b9c9e2a7" providerId="LiveId" clId="{ED5C07EE-6403-44A9-BB8F-2774C98DE92D}" dt="2024-10-31T00:15:27.704" v="12039" actId="21"/>
          <ac:spMkLst>
            <pc:docMk/>
            <pc:sldMk cId="3851108963" sldId="773"/>
            <ac:spMk id="5" creationId="{3F87D14B-E1B7-CE1C-52A8-FB7E5DBE713C}"/>
          </ac:spMkLst>
        </pc:spChg>
        <pc:spChg chg="add del mod">
          <ac:chgData name="Brendon Biggs" userId="5c91a0c7b9c9e2a7" providerId="LiveId" clId="{ED5C07EE-6403-44A9-BB8F-2774C98DE92D}" dt="2024-10-31T00:15:27.704" v="12039" actId="21"/>
          <ac:spMkLst>
            <pc:docMk/>
            <pc:sldMk cId="3851108963" sldId="773"/>
            <ac:spMk id="7" creationId="{ADF9C522-4119-3DC2-EE72-1A3EA712371D}"/>
          </ac:spMkLst>
        </pc:spChg>
      </pc:sldChg>
      <pc:sldChg chg="addSp modSp new del mod">
        <pc:chgData name="Brendon Biggs" userId="5c91a0c7b9c9e2a7" providerId="LiveId" clId="{ED5C07EE-6403-44A9-BB8F-2774C98DE92D}" dt="2024-10-30T16:47:45.128" v="6004" actId="2696"/>
        <pc:sldMkLst>
          <pc:docMk/>
          <pc:sldMk cId="2762973900" sldId="774"/>
        </pc:sldMkLst>
        <pc:spChg chg="add mod">
          <ac:chgData name="Brendon Biggs" userId="5c91a0c7b9c9e2a7" providerId="LiveId" clId="{ED5C07EE-6403-44A9-BB8F-2774C98DE92D}" dt="2024-10-30T02:21:32.649" v="4685" actId="1076"/>
          <ac:spMkLst>
            <pc:docMk/>
            <pc:sldMk cId="2762973900" sldId="774"/>
            <ac:spMk id="2" creationId="{059A81D5-3B0E-945A-3267-5DBBA5FBEBD2}"/>
          </ac:spMkLst>
        </pc:spChg>
        <pc:spChg chg="add mod">
          <ac:chgData name="Brendon Biggs" userId="5c91a0c7b9c9e2a7" providerId="LiveId" clId="{ED5C07EE-6403-44A9-BB8F-2774C98DE92D}" dt="2024-10-30T02:28:13.581" v="4698" actId="14100"/>
          <ac:spMkLst>
            <pc:docMk/>
            <pc:sldMk cId="2762973900" sldId="774"/>
            <ac:spMk id="3" creationId="{31A39972-706A-1C50-563B-0ACDBA226A46}"/>
          </ac:spMkLst>
        </pc:spChg>
        <pc:spChg chg="add mod">
          <ac:chgData name="Brendon Biggs" userId="5c91a0c7b9c9e2a7" providerId="LiveId" clId="{ED5C07EE-6403-44A9-BB8F-2774C98DE92D}" dt="2024-10-30T02:28:17.444" v="4699" actId="1076"/>
          <ac:spMkLst>
            <pc:docMk/>
            <pc:sldMk cId="2762973900" sldId="774"/>
            <ac:spMk id="7" creationId="{9D227115-BDD3-5414-053B-4182A3ACA6A0}"/>
          </ac:spMkLst>
        </pc:spChg>
      </pc:sldChg>
      <pc:sldChg chg="add">
        <pc:chgData name="Brendon Biggs" userId="5c91a0c7b9c9e2a7" providerId="LiveId" clId="{ED5C07EE-6403-44A9-BB8F-2774C98DE92D}" dt="2024-10-30T16:48:08.262" v="6005"/>
        <pc:sldMkLst>
          <pc:docMk/>
          <pc:sldMk cId="3939495165" sldId="774"/>
        </pc:sldMkLst>
      </pc:sldChg>
      <pc:sldChg chg="add">
        <pc:chgData name="Brendon Biggs" userId="5c91a0c7b9c9e2a7" providerId="LiveId" clId="{ED5C07EE-6403-44A9-BB8F-2774C98DE92D}" dt="2024-10-30T16:48:08.262" v="6005"/>
        <pc:sldMkLst>
          <pc:docMk/>
          <pc:sldMk cId="635249320" sldId="775"/>
        </pc:sldMkLst>
      </pc:sldChg>
      <pc:sldChg chg="addSp modSp new del mod">
        <pc:chgData name="Brendon Biggs" userId="5c91a0c7b9c9e2a7" providerId="LiveId" clId="{ED5C07EE-6403-44A9-BB8F-2774C98DE92D}" dt="2024-10-30T16:47:45.128" v="6004" actId="2696"/>
        <pc:sldMkLst>
          <pc:docMk/>
          <pc:sldMk cId="2459433990" sldId="775"/>
        </pc:sldMkLst>
        <pc:spChg chg="add mod">
          <ac:chgData name="Brendon Biggs" userId="5c91a0c7b9c9e2a7" providerId="LiveId" clId="{ED5C07EE-6403-44A9-BB8F-2774C98DE92D}" dt="2024-10-30T02:22:26.290" v="4695" actId="1076"/>
          <ac:spMkLst>
            <pc:docMk/>
            <pc:sldMk cId="2459433990" sldId="775"/>
            <ac:spMk id="2" creationId="{2D7EBCE2-B497-1EA0-1BF6-7CC17228026B}"/>
          </ac:spMkLst>
        </pc:spChg>
        <pc:spChg chg="add mod">
          <ac:chgData name="Brendon Biggs" userId="5c91a0c7b9c9e2a7" providerId="LiveId" clId="{ED5C07EE-6403-44A9-BB8F-2774C98DE92D}" dt="2024-10-30T02:22:16.842" v="4692" actId="1076"/>
          <ac:spMkLst>
            <pc:docMk/>
            <pc:sldMk cId="2459433990" sldId="775"/>
            <ac:spMk id="3" creationId="{A24189B8-9D55-8FEA-A921-4F818323F942}"/>
          </ac:spMkLst>
        </pc:spChg>
        <pc:spChg chg="add mod">
          <ac:chgData name="Brendon Biggs" userId="5c91a0c7b9c9e2a7" providerId="LiveId" clId="{ED5C07EE-6403-44A9-BB8F-2774C98DE92D}" dt="2024-10-30T02:22:16.842" v="4692" actId="1076"/>
          <ac:spMkLst>
            <pc:docMk/>
            <pc:sldMk cId="2459433990" sldId="775"/>
            <ac:spMk id="5" creationId="{52A0D9FC-7D11-228F-01B1-C7A0A22906A5}"/>
          </ac:spMkLst>
        </pc:spChg>
      </pc:sldChg>
      <pc:sldChg chg="addSp modSp add mod">
        <pc:chgData name="Brendon Biggs" userId="5c91a0c7b9c9e2a7" providerId="LiveId" clId="{ED5C07EE-6403-44A9-BB8F-2774C98DE92D}" dt="2024-11-01T16:47:46.037" v="16979" actId="1076"/>
        <pc:sldMkLst>
          <pc:docMk/>
          <pc:sldMk cId="2204016031" sldId="776"/>
        </pc:sldMkLst>
        <pc:spChg chg="mod">
          <ac:chgData name="Brendon Biggs" userId="5c91a0c7b9c9e2a7" providerId="LiveId" clId="{ED5C07EE-6403-44A9-BB8F-2774C98DE92D}" dt="2024-10-31T16:46:40.865" v="12337" actId="1076"/>
          <ac:spMkLst>
            <pc:docMk/>
            <pc:sldMk cId="2204016031" sldId="776"/>
            <ac:spMk id="2" creationId="{40B7BBBF-8257-A057-DE43-7BFC2D2257D4}"/>
          </ac:spMkLst>
        </pc:spChg>
        <pc:spChg chg="add mod">
          <ac:chgData name="Brendon Biggs" userId="5c91a0c7b9c9e2a7" providerId="LiveId" clId="{ED5C07EE-6403-44A9-BB8F-2774C98DE92D}" dt="2024-10-31T19:02:24.153" v="15013" actId="20577"/>
          <ac:spMkLst>
            <pc:docMk/>
            <pc:sldMk cId="2204016031" sldId="776"/>
            <ac:spMk id="3" creationId="{EB753B1A-1BC8-428F-9FFD-F1797A3989B9}"/>
          </ac:spMkLst>
        </pc:spChg>
        <pc:picChg chg="add mod">
          <ac:chgData name="Brendon Biggs" userId="5c91a0c7b9c9e2a7" providerId="LiveId" clId="{ED5C07EE-6403-44A9-BB8F-2774C98DE92D}" dt="2024-11-01T16:44:15.006" v="16975" actId="1076"/>
          <ac:picMkLst>
            <pc:docMk/>
            <pc:sldMk cId="2204016031" sldId="776"/>
            <ac:picMk id="5" creationId="{F8C36AA5-0C83-429D-8547-3F49FABF9561}"/>
          </ac:picMkLst>
        </pc:picChg>
        <pc:picChg chg="add mod">
          <ac:chgData name="Brendon Biggs" userId="5c91a0c7b9c9e2a7" providerId="LiveId" clId="{ED5C07EE-6403-44A9-BB8F-2774C98DE92D}" dt="2024-11-01T16:45:22.758" v="16977" actId="1076"/>
          <ac:picMkLst>
            <pc:docMk/>
            <pc:sldMk cId="2204016031" sldId="776"/>
            <ac:picMk id="7" creationId="{FBE957C3-00E4-E475-C94C-52316C96A7E3}"/>
          </ac:picMkLst>
        </pc:picChg>
        <pc:picChg chg="add mod">
          <ac:chgData name="Brendon Biggs" userId="5c91a0c7b9c9e2a7" providerId="LiveId" clId="{ED5C07EE-6403-44A9-BB8F-2774C98DE92D}" dt="2024-11-01T16:47:46.037" v="16979" actId="1076"/>
          <ac:picMkLst>
            <pc:docMk/>
            <pc:sldMk cId="2204016031" sldId="776"/>
            <ac:picMk id="9" creationId="{BC15EA8D-576D-F074-347E-73595C040965}"/>
          </ac:picMkLst>
        </pc:picChg>
      </pc:sldChg>
      <pc:sldChg chg="addSp delSp modSp new mod">
        <pc:chgData name="Brendon Biggs" userId="5c91a0c7b9c9e2a7" providerId="LiveId" clId="{ED5C07EE-6403-44A9-BB8F-2774C98DE92D}" dt="2024-10-31T17:39:53.786" v="14198" actId="478"/>
        <pc:sldMkLst>
          <pc:docMk/>
          <pc:sldMk cId="2626253404" sldId="777"/>
        </pc:sldMkLst>
        <pc:spChg chg="add del mod">
          <ac:chgData name="Brendon Biggs" userId="5c91a0c7b9c9e2a7" providerId="LiveId" clId="{ED5C07EE-6403-44A9-BB8F-2774C98DE92D}" dt="2024-10-30T19:53:03.517" v="11639" actId="3626"/>
          <ac:spMkLst>
            <pc:docMk/>
            <pc:sldMk cId="2626253404" sldId="777"/>
            <ac:spMk id="3" creationId="{A8A631AE-6EF5-BF02-4288-FAE74F1E5BBD}"/>
          </ac:spMkLst>
        </pc:spChg>
        <pc:spChg chg="add del mod">
          <ac:chgData name="Brendon Biggs" userId="5c91a0c7b9c9e2a7" providerId="LiveId" clId="{ED5C07EE-6403-44A9-BB8F-2774C98DE92D}" dt="2024-10-31T17:39:53.786" v="14198" actId="478"/>
          <ac:spMkLst>
            <pc:docMk/>
            <pc:sldMk cId="2626253404" sldId="777"/>
            <ac:spMk id="4" creationId="{1B9BFA08-84E4-2782-0423-225E0A5053C6}"/>
          </ac:spMkLst>
        </pc:spChg>
        <pc:spChg chg="add del mod">
          <ac:chgData name="Brendon Biggs" userId="5c91a0c7b9c9e2a7" providerId="LiveId" clId="{ED5C07EE-6403-44A9-BB8F-2774C98DE92D}" dt="2024-10-30T02:34:35.902" v="4816" actId="478"/>
          <ac:spMkLst>
            <pc:docMk/>
            <pc:sldMk cId="2626253404" sldId="777"/>
            <ac:spMk id="7" creationId="{6A6806CE-89FA-5597-E3E5-72FDEA6532B6}"/>
          </ac:spMkLst>
        </pc:spChg>
      </pc:sldChg>
      <pc:sldChg chg="addSp modSp new mod">
        <pc:chgData name="Brendon Biggs" userId="5c91a0c7b9c9e2a7" providerId="LiveId" clId="{ED5C07EE-6403-44A9-BB8F-2774C98DE92D}" dt="2024-11-02T16:43:32.501" v="17116" actId="20577"/>
        <pc:sldMkLst>
          <pc:docMk/>
          <pc:sldMk cId="1543720920" sldId="778"/>
        </pc:sldMkLst>
        <pc:spChg chg="add mod">
          <ac:chgData name="Brendon Biggs" userId="5c91a0c7b9c9e2a7" providerId="LiveId" clId="{ED5C07EE-6403-44A9-BB8F-2774C98DE92D}" dt="2024-11-02T16:43:32.501" v="17116" actId="20577"/>
          <ac:spMkLst>
            <pc:docMk/>
            <pc:sldMk cId="1543720920" sldId="778"/>
            <ac:spMk id="2" creationId="{A8FC6B26-9D6D-2244-D59E-FDC56066F6D8}"/>
          </ac:spMkLst>
        </pc:spChg>
        <pc:spChg chg="add mod">
          <ac:chgData name="Brendon Biggs" userId="5c91a0c7b9c9e2a7" providerId="LiveId" clId="{ED5C07EE-6403-44A9-BB8F-2774C98DE92D}" dt="2024-11-01T16:37:17.142" v="16850" actId="1076"/>
          <ac:spMkLst>
            <pc:docMk/>
            <pc:sldMk cId="1543720920" sldId="778"/>
            <ac:spMk id="3" creationId="{4F9E74BF-80CC-0DBA-8A64-3F11E9F0BFB6}"/>
          </ac:spMkLst>
        </pc:spChg>
      </pc:sldChg>
      <pc:sldChg chg="addSp modSp add mod">
        <pc:chgData name="Brendon Biggs" userId="5c91a0c7b9c9e2a7" providerId="LiveId" clId="{ED5C07EE-6403-44A9-BB8F-2774C98DE92D}" dt="2024-11-02T16:43:53.658" v="17125" actId="1076"/>
        <pc:sldMkLst>
          <pc:docMk/>
          <pc:sldMk cId="655564555" sldId="779"/>
        </pc:sldMkLst>
        <pc:spChg chg="mod">
          <ac:chgData name="Brendon Biggs" userId="5c91a0c7b9c9e2a7" providerId="LiveId" clId="{ED5C07EE-6403-44A9-BB8F-2774C98DE92D}" dt="2024-10-31T18:56:05.031" v="14967" actId="1076"/>
          <ac:spMkLst>
            <pc:docMk/>
            <pc:sldMk cId="655564555" sldId="779"/>
            <ac:spMk id="2" creationId="{D22131E2-FB8B-3779-8507-B1DD05897FD4}"/>
          </ac:spMkLst>
        </pc:spChg>
        <pc:spChg chg="add mod">
          <ac:chgData name="Brendon Biggs" userId="5c91a0c7b9c9e2a7" providerId="LiveId" clId="{ED5C07EE-6403-44A9-BB8F-2774C98DE92D}" dt="2024-11-02T16:43:53.658" v="17125" actId="1076"/>
          <ac:spMkLst>
            <pc:docMk/>
            <pc:sldMk cId="655564555" sldId="779"/>
            <ac:spMk id="3" creationId="{003DC8E0-C2A4-478E-EF6D-D8A732814EBC}"/>
          </ac:spMkLst>
        </pc:spChg>
      </pc:sldChg>
      <pc:sldChg chg="addSp modSp new del mod modNotesTx">
        <pc:chgData name="Brendon Biggs" userId="5c91a0c7b9c9e2a7" providerId="LiveId" clId="{ED5C07EE-6403-44A9-BB8F-2774C98DE92D}" dt="2024-10-31T19:05:46.393" v="15057" actId="47"/>
        <pc:sldMkLst>
          <pc:docMk/>
          <pc:sldMk cId="2838726056" sldId="780"/>
        </pc:sldMkLst>
        <pc:spChg chg="add mod">
          <ac:chgData name="Brendon Biggs" userId="5c91a0c7b9c9e2a7" providerId="LiveId" clId="{ED5C07EE-6403-44A9-BB8F-2774C98DE92D}" dt="2024-10-31T19:05:24.046" v="15056" actId="20577"/>
          <ac:spMkLst>
            <pc:docMk/>
            <pc:sldMk cId="2838726056" sldId="780"/>
            <ac:spMk id="3" creationId="{F75C3827-2195-CF86-C204-64A7BAA3862F}"/>
          </ac:spMkLst>
        </pc:spChg>
        <pc:spChg chg="add mod">
          <ac:chgData name="Brendon Biggs" userId="5c91a0c7b9c9e2a7" providerId="LiveId" clId="{ED5C07EE-6403-44A9-BB8F-2774C98DE92D}" dt="2024-10-30T16:37:19.581" v="5815" actId="255"/>
          <ac:spMkLst>
            <pc:docMk/>
            <pc:sldMk cId="2838726056" sldId="780"/>
            <ac:spMk id="4" creationId="{4096CBA4-1B8D-C4E3-935E-8C36DAD57192}"/>
          </ac:spMkLst>
        </pc:spChg>
      </pc:sldChg>
      <pc:sldChg chg="addSp modSp add mod">
        <pc:chgData name="Brendon Biggs" userId="5c91a0c7b9c9e2a7" providerId="LiveId" clId="{ED5C07EE-6403-44A9-BB8F-2774C98DE92D}" dt="2024-11-02T18:48:21.637" v="18964" actId="20577"/>
        <pc:sldMkLst>
          <pc:docMk/>
          <pc:sldMk cId="3161765811" sldId="781"/>
        </pc:sldMkLst>
        <pc:spChg chg="add mod">
          <ac:chgData name="Brendon Biggs" userId="5c91a0c7b9c9e2a7" providerId="LiveId" clId="{ED5C07EE-6403-44A9-BB8F-2774C98DE92D}" dt="2024-10-30T16:39:17.394" v="5826" actId="1076"/>
          <ac:spMkLst>
            <pc:docMk/>
            <pc:sldMk cId="3161765811" sldId="781"/>
            <ac:spMk id="2" creationId="{48960108-233E-4657-4A83-D385CB65D2E9}"/>
          </ac:spMkLst>
        </pc:spChg>
        <pc:spChg chg="add mod">
          <ac:chgData name="Brendon Biggs" userId="5c91a0c7b9c9e2a7" providerId="LiveId" clId="{ED5C07EE-6403-44A9-BB8F-2774C98DE92D}" dt="2024-10-31T16:02:25.074" v="12076" actId="6549"/>
          <ac:spMkLst>
            <pc:docMk/>
            <pc:sldMk cId="3161765811" sldId="781"/>
            <ac:spMk id="3" creationId="{C56FD87A-C40C-B464-03F9-D1C614C81115}"/>
          </ac:spMkLst>
        </pc:spChg>
        <pc:spChg chg="add mod">
          <ac:chgData name="Brendon Biggs" userId="5c91a0c7b9c9e2a7" providerId="LiveId" clId="{ED5C07EE-6403-44A9-BB8F-2774C98DE92D}" dt="2024-11-02T18:48:21.637" v="18964" actId="20577"/>
          <ac:spMkLst>
            <pc:docMk/>
            <pc:sldMk cId="3161765811" sldId="781"/>
            <ac:spMk id="8" creationId="{2FD06C17-C979-598E-1B3C-3D89CED2C4F2}"/>
          </ac:spMkLst>
        </pc:spChg>
      </pc:sldChg>
      <pc:sldChg chg="add del">
        <pc:chgData name="Brendon Biggs" userId="5c91a0c7b9c9e2a7" providerId="LiveId" clId="{ED5C07EE-6403-44A9-BB8F-2774C98DE92D}" dt="2024-10-30T16:43:46.483" v="5887" actId="47"/>
        <pc:sldMkLst>
          <pc:docMk/>
          <pc:sldMk cId="1168882886" sldId="782"/>
        </pc:sldMkLst>
      </pc:sldChg>
      <pc:sldChg chg="modSp add mod">
        <pc:chgData name="Brendon Biggs" userId="5c91a0c7b9c9e2a7" providerId="LiveId" clId="{ED5C07EE-6403-44A9-BB8F-2774C98DE92D}" dt="2024-10-30T16:18:54.091" v="5091" actId="20577"/>
        <pc:sldMkLst>
          <pc:docMk/>
          <pc:sldMk cId="3941872854" sldId="823"/>
        </pc:sldMkLst>
        <pc:graphicFrameChg chg="mod modGraphic">
          <ac:chgData name="Brendon Biggs" userId="5c91a0c7b9c9e2a7" providerId="LiveId" clId="{ED5C07EE-6403-44A9-BB8F-2774C98DE92D}" dt="2024-10-30T16:18:54.091" v="5091" actId="20577"/>
          <ac:graphicFrameMkLst>
            <pc:docMk/>
            <pc:sldMk cId="3941872854" sldId="823"/>
            <ac:graphicFrameMk id="3" creationId="{A6E04967-2FB1-E34F-1E82-FEF8DB91AFD5}"/>
          </ac:graphicFrameMkLst>
        </pc:graphicFrameChg>
      </pc:sldChg>
      <pc:sldChg chg="modSp add mod">
        <pc:chgData name="Brendon Biggs" userId="5c91a0c7b9c9e2a7" providerId="LiveId" clId="{ED5C07EE-6403-44A9-BB8F-2774C98DE92D}" dt="2024-10-31T15:57:56.345" v="12050" actId="6549"/>
        <pc:sldMkLst>
          <pc:docMk/>
          <pc:sldMk cId="1621274990" sldId="824"/>
        </pc:sldMkLst>
        <pc:graphicFrameChg chg="mod modGraphic">
          <ac:chgData name="Brendon Biggs" userId="5c91a0c7b9c9e2a7" providerId="LiveId" clId="{ED5C07EE-6403-44A9-BB8F-2774C98DE92D}" dt="2024-10-31T15:57:56.345" v="12050" actId="6549"/>
          <ac:graphicFrameMkLst>
            <pc:docMk/>
            <pc:sldMk cId="1621274990" sldId="824"/>
            <ac:graphicFrameMk id="3" creationId="{A6E04967-2FB1-E34F-1E82-FEF8DB91AFD5}"/>
          </ac:graphicFrameMkLst>
        </pc:graphicFrameChg>
      </pc:sldChg>
      <pc:sldChg chg="add del">
        <pc:chgData name="Brendon Biggs" userId="5c91a0c7b9c9e2a7" providerId="LiveId" clId="{ED5C07EE-6403-44A9-BB8F-2774C98DE92D}" dt="2024-10-30T15:54:29.274" v="5065" actId="47"/>
        <pc:sldMkLst>
          <pc:docMk/>
          <pc:sldMk cId="3515359913" sldId="825"/>
        </pc:sldMkLst>
      </pc:sldChg>
      <pc:sldChg chg="delSp modSp add del mod modNotesTx">
        <pc:chgData name="Brendon Biggs" userId="5c91a0c7b9c9e2a7" providerId="LiveId" clId="{ED5C07EE-6403-44A9-BB8F-2774C98DE92D}" dt="2024-11-02T16:44:36.409" v="17141" actId="20577"/>
        <pc:sldMkLst>
          <pc:docMk/>
          <pc:sldMk cId="3976200654" sldId="826"/>
        </pc:sldMkLst>
        <pc:spChg chg="del mod">
          <ac:chgData name="Brendon Biggs" userId="5c91a0c7b9c9e2a7" providerId="LiveId" clId="{ED5C07EE-6403-44A9-BB8F-2774C98DE92D}" dt="2024-10-31T15:59:21.276" v="12054" actId="478"/>
          <ac:spMkLst>
            <pc:docMk/>
            <pc:sldMk cId="3976200654" sldId="826"/>
            <ac:spMk id="3" creationId="{73F1F804-4E45-18A6-290D-B14B8670F6E9}"/>
          </ac:spMkLst>
        </pc:spChg>
        <pc:spChg chg="del mod">
          <ac:chgData name="Brendon Biggs" userId="5c91a0c7b9c9e2a7" providerId="LiveId" clId="{ED5C07EE-6403-44A9-BB8F-2774C98DE92D}" dt="2024-10-31T15:59:21.278" v="12056"/>
          <ac:spMkLst>
            <pc:docMk/>
            <pc:sldMk cId="3976200654" sldId="826"/>
            <ac:spMk id="4" creationId="{7F5FEC7D-0A17-643A-ABF0-955B56A1FEA4}"/>
          </ac:spMkLst>
        </pc:spChg>
        <pc:spChg chg="mod">
          <ac:chgData name="Brendon Biggs" userId="5c91a0c7b9c9e2a7" providerId="LiveId" clId="{ED5C07EE-6403-44A9-BB8F-2774C98DE92D}" dt="2024-11-02T16:44:36.409" v="17141" actId="20577"/>
          <ac:spMkLst>
            <pc:docMk/>
            <pc:sldMk cId="3976200654" sldId="826"/>
            <ac:spMk id="11" creationId="{D21E1D39-ECBD-2254-3F38-B351911B7C36}"/>
          </ac:spMkLst>
        </pc:spChg>
      </pc:sldChg>
      <pc:sldChg chg="modSp add mod">
        <pc:chgData name="Brendon Biggs" userId="5c91a0c7b9c9e2a7" providerId="LiveId" clId="{ED5C07EE-6403-44A9-BB8F-2774C98DE92D}" dt="2024-10-30T16:19:13.358" v="5092" actId="2165"/>
        <pc:sldMkLst>
          <pc:docMk/>
          <pc:sldMk cId="1625251465" sldId="827"/>
        </pc:sldMkLst>
        <pc:graphicFrameChg chg="modGraphic">
          <ac:chgData name="Brendon Biggs" userId="5c91a0c7b9c9e2a7" providerId="LiveId" clId="{ED5C07EE-6403-44A9-BB8F-2774C98DE92D}" dt="2024-10-30T16:19:13.358" v="5092" actId="2165"/>
          <ac:graphicFrameMkLst>
            <pc:docMk/>
            <pc:sldMk cId="1625251465" sldId="827"/>
            <ac:graphicFrameMk id="3" creationId="{921FBE8E-257A-BC19-BE4C-791DA8835683}"/>
          </ac:graphicFrameMkLst>
        </pc:graphicFrameChg>
      </pc:sldChg>
      <pc:sldChg chg="addSp delSp modSp add mod modNotesTx">
        <pc:chgData name="Brendon Biggs" userId="5c91a0c7b9c9e2a7" providerId="LiveId" clId="{ED5C07EE-6403-44A9-BB8F-2774C98DE92D}" dt="2024-11-02T16:45:08.993" v="17144" actId="1076"/>
        <pc:sldMkLst>
          <pc:docMk/>
          <pc:sldMk cId="2484687041" sldId="828"/>
        </pc:sldMkLst>
        <pc:spChg chg="mod">
          <ac:chgData name="Brendon Biggs" userId="5c91a0c7b9c9e2a7" providerId="LiveId" clId="{ED5C07EE-6403-44A9-BB8F-2774C98DE92D}" dt="2024-11-02T16:44:58.298" v="17142" actId="255"/>
          <ac:spMkLst>
            <pc:docMk/>
            <pc:sldMk cId="2484687041" sldId="828"/>
            <ac:spMk id="3" creationId="{F5B481D4-81C7-DC31-E8E1-F3E120517AEC}"/>
          </ac:spMkLst>
        </pc:spChg>
        <pc:spChg chg="mod">
          <ac:chgData name="Brendon Biggs" userId="5c91a0c7b9c9e2a7" providerId="LiveId" clId="{ED5C07EE-6403-44A9-BB8F-2774C98DE92D}" dt="2024-11-02T16:45:04.071" v="17143" actId="255"/>
          <ac:spMkLst>
            <pc:docMk/>
            <pc:sldMk cId="2484687041" sldId="828"/>
            <ac:spMk id="4" creationId="{A56A93E0-650C-8D36-112B-F0D4D17DFA1F}"/>
          </ac:spMkLst>
        </pc:spChg>
        <pc:spChg chg="add mod">
          <ac:chgData name="Brendon Biggs" userId="5c91a0c7b9c9e2a7" providerId="LiveId" clId="{ED5C07EE-6403-44A9-BB8F-2774C98DE92D}" dt="2024-11-02T16:45:08.993" v="17144" actId="1076"/>
          <ac:spMkLst>
            <pc:docMk/>
            <pc:sldMk cId="2484687041" sldId="828"/>
            <ac:spMk id="5" creationId="{A6D711FD-FECB-96DC-3D28-E8BA02F7E327}"/>
          </ac:spMkLst>
        </pc:spChg>
        <pc:spChg chg="del mod">
          <ac:chgData name="Brendon Biggs" userId="5c91a0c7b9c9e2a7" providerId="LiveId" clId="{ED5C07EE-6403-44A9-BB8F-2774C98DE92D}" dt="2024-10-30T16:31:20.930" v="5748" actId="478"/>
          <ac:spMkLst>
            <pc:docMk/>
            <pc:sldMk cId="2484687041" sldId="828"/>
            <ac:spMk id="11" creationId="{8933B489-8998-3C53-0503-CB846803E1C2}"/>
          </ac:spMkLst>
        </pc:spChg>
      </pc:sldChg>
      <pc:sldChg chg="modSp add mod">
        <pc:chgData name="Brendon Biggs" userId="5c91a0c7b9c9e2a7" providerId="LiveId" clId="{ED5C07EE-6403-44A9-BB8F-2774C98DE92D}" dt="2024-10-31T18:54:39.617" v="14955" actId="1076"/>
        <pc:sldMkLst>
          <pc:docMk/>
          <pc:sldMk cId="2661704503" sldId="829"/>
        </pc:sldMkLst>
        <pc:spChg chg="mod">
          <ac:chgData name="Brendon Biggs" userId="5c91a0c7b9c9e2a7" providerId="LiveId" clId="{ED5C07EE-6403-44A9-BB8F-2774C98DE92D}" dt="2024-10-31T18:54:39.617" v="14955" actId="1076"/>
          <ac:spMkLst>
            <pc:docMk/>
            <pc:sldMk cId="2661704503" sldId="829"/>
            <ac:spMk id="2" creationId="{5E88B3A1-D192-FF69-1607-290E0FFDCC06}"/>
          </ac:spMkLst>
        </pc:spChg>
        <pc:spChg chg="mod">
          <ac:chgData name="Brendon Biggs" userId="5c91a0c7b9c9e2a7" providerId="LiveId" clId="{ED5C07EE-6403-44A9-BB8F-2774C98DE92D}" dt="2024-10-31T18:54:35.784" v="14954" actId="1076"/>
          <ac:spMkLst>
            <pc:docMk/>
            <pc:sldMk cId="2661704503" sldId="829"/>
            <ac:spMk id="3" creationId="{AAF874DC-4FAD-A6D2-EA30-C2E7145D2947}"/>
          </ac:spMkLst>
        </pc:spChg>
      </pc:sldChg>
      <pc:sldChg chg="modSp add mod">
        <pc:chgData name="Brendon Biggs" userId="5c91a0c7b9c9e2a7" providerId="LiveId" clId="{ED5C07EE-6403-44A9-BB8F-2774C98DE92D}" dt="2024-10-30T16:43:26.129" v="5886" actId="20577"/>
        <pc:sldMkLst>
          <pc:docMk/>
          <pc:sldMk cId="3186151506" sldId="830"/>
        </pc:sldMkLst>
        <pc:spChg chg="mod">
          <ac:chgData name="Brendon Biggs" userId="5c91a0c7b9c9e2a7" providerId="LiveId" clId="{ED5C07EE-6403-44A9-BB8F-2774C98DE92D}" dt="2024-10-30T16:43:26.129" v="5886" actId="20577"/>
          <ac:spMkLst>
            <pc:docMk/>
            <pc:sldMk cId="3186151506" sldId="830"/>
            <ac:spMk id="3" creationId="{63166308-7B36-422E-DF2B-146AE11FCBBA}"/>
          </ac:spMkLst>
        </pc:spChg>
      </pc:sldChg>
      <pc:sldChg chg="addSp modSp add mod">
        <pc:chgData name="Brendon Biggs" userId="5c91a0c7b9c9e2a7" providerId="LiveId" clId="{ED5C07EE-6403-44A9-BB8F-2774C98DE92D}" dt="2024-11-02T18:21:16.159" v="17724" actId="313"/>
        <pc:sldMkLst>
          <pc:docMk/>
          <pc:sldMk cId="2580030282" sldId="831"/>
        </pc:sldMkLst>
        <pc:spChg chg="add mod">
          <ac:chgData name="Brendon Biggs" userId="5c91a0c7b9c9e2a7" providerId="LiveId" clId="{ED5C07EE-6403-44A9-BB8F-2774C98DE92D}" dt="2024-11-01T01:20:37.489" v="16794" actId="1076"/>
          <ac:spMkLst>
            <pc:docMk/>
            <pc:sldMk cId="2580030282" sldId="831"/>
            <ac:spMk id="2" creationId="{74164AE9-86E4-5336-2BB0-1BB6F3AC7EA0}"/>
          </ac:spMkLst>
        </pc:spChg>
        <pc:spChg chg="add mod">
          <ac:chgData name="Brendon Biggs" userId="5c91a0c7b9c9e2a7" providerId="LiveId" clId="{ED5C07EE-6403-44A9-BB8F-2774C98DE92D}" dt="2024-11-01T01:20:40.815" v="16795" actId="1076"/>
          <ac:spMkLst>
            <pc:docMk/>
            <pc:sldMk cId="2580030282" sldId="831"/>
            <ac:spMk id="3" creationId="{B3127038-89CC-55E8-67C9-89769F0381AF}"/>
          </ac:spMkLst>
        </pc:spChg>
        <pc:spChg chg="add mod">
          <ac:chgData name="Brendon Biggs" userId="5c91a0c7b9c9e2a7" providerId="LiveId" clId="{ED5C07EE-6403-44A9-BB8F-2774C98DE92D}" dt="2024-10-30T16:54:43.444" v="6369" actId="1076"/>
          <ac:spMkLst>
            <pc:docMk/>
            <pc:sldMk cId="2580030282" sldId="831"/>
            <ac:spMk id="4" creationId="{1F18A25C-B3E5-EF7D-D6D9-D6CBE1BF9083}"/>
          </ac:spMkLst>
        </pc:spChg>
        <pc:spChg chg="add mod">
          <ac:chgData name="Brendon Biggs" userId="5c91a0c7b9c9e2a7" providerId="LiveId" clId="{ED5C07EE-6403-44A9-BB8F-2774C98DE92D}" dt="2024-11-02T18:21:16.159" v="17724" actId="313"/>
          <ac:spMkLst>
            <pc:docMk/>
            <pc:sldMk cId="2580030282" sldId="831"/>
            <ac:spMk id="5" creationId="{78A5A742-01DA-EDBC-443C-67532AF99251}"/>
          </ac:spMkLst>
        </pc:spChg>
        <pc:spChg chg="add mod">
          <ac:chgData name="Brendon Biggs" userId="5c91a0c7b9c9e2a7" providerId="LiveId" clId="{ED5C07EE-6403-44A9-BB8F-2774C98DE92D}" dt="2024-11-01T01:20:46.146" v="16797" actId="1076"/>
          <ac:spMkLst>
            <pc:docMk/>
            <pc:sldMk cId="2580030282" sldId="831"/>
            <ac:spMk id="6" creationId="{ED2E93CD-EEF2-F497-79E1-3ABA13060D50}"/>
          </ac:spMkLst>
        </pc:spChg>
        <pc:spChg chg="add mod">
          <ac:chgData name="Brendon Biggs" userId="5c91a0c7b9c9e2a7" providerId="LiveId" clId="{ED5C07EE-6403-44A9-BB8F-2774C98DE92D}" dt="2024-11-01T01:20:48.529" v="16798" actId="1076"/>
          <ac:spMkLst>
            <pc:docMk/>
            <pc:sldMk cId="2580030282" sldId="831"/>
            <ac:spMk id="7" creationId="{33EE244C-6355-ACE6-66DC-D5C63368632A}"/>
          </ac:spMkLst>
        </pc:spChg>
        <pc:spChg chg="add mod">
          <ac:chgData name="Brendon Biggs" userId="5c91a0c7b9c9e2a7" providerId="LiveId" clId="{ED5C07EE-6403-44A9-BB8F-2774C98DE92D}" dt="2024-11-01T01:20:52.074" v="16799" actId="1076"/>
          <ac:spMkLst>
            <pc:docMk/>
            <pc:sldMk cId="2580030282" sldId="831"/>
            <ac:spMk id="8" creationId="{4CD5FA9A-B018-AE03-8C5A-C26560149390}"/>
          </ac:spMkLst>
        </pc:spChg>
        <pc:spChg chg="add mod">
          <ac:chgData name="Brendon Biggs" userId="5c91a0c7b9c9e2a7" providerId="LiveId" clId="{ED5C07EE-6403-44A9-BB8F-2774C98DE92D}" dt="2024-11-01T01:20:55.231" v="16800" actId="1076"/>
          <ac:spMkLst>
            <pc:docMk/>
            <pc:sldMk cId="2580030282" sldId="831"/>
            <ac:spMk id="9" creationId="{EFF3BEA6-236C-23D3-C812-DD6A384D0750}"/>
          </ac:spMkLst>
        </pc:spChg>
      </pc:sldChg>
      <pc:sldChg chg="addSp modSp add mod">
        <pc:chgData name="Brendon Biggs" userId="5c91a0c7b9c9e2a7" providerId="LiveId" clId="{ED5C07EE-6403-44A9-BB8F-2774C98DE92D}" dt="2024-11-02T18:21:32.296" v="17762" actId="20577"/>
        <pc:sldMkLst>
          <pc:docMk/>
          <pc:sldMk cId="3072979729" sldId="832"/>
        </pc:sldMkLst>
        <pc:spChg chg="mod">
          <ac:chgData name="Brendon Biggs" userId="5c91a0c7b9c9e2a7" providerId="LiveId" clId="{ED5C07EE-6403-44A9-BB8F-2774C98DE92D}" dt="2024-10-30T17:03:52.089" v="6744" actId="20577"/>
          <ac:spMkLst>
            <pc:docMk/>
            <pc:sldMk cId="3072979729" sldId="832"/>
            <ac:spMk id="2" creationId="{FC16B229-6178-6C12-4C9B-1AC25A6BFD29}"/>
          </ac:spMkLst>
        </pc:spChg>
        <pc:spChg chg="mod">
          <ac:chgData name="Brendon Biggs" userId="5c91a0c7b9c9e2a7" providerId="LiveId" clId="{ED5C07EE-6403-44A9-BB8F-2774C98DE92D}" dt="2024-10-30T16:59:59.382" v="6528" actId="20577"/>
          <ac:spMkLst>
            <pc:docMk/>
            <pc:sldMk cId="3072979729" sldId="832"/>
            <ac:spMk id="3" creationId="{038223F2-1929-C8FE-6868-09EA0A13E563}"/>
          </ac:spMkLst>
        </pc:spChg>
        <pc:spChg chg="mod">
          <ac:chgData name="Brendon Biggs" userId="5c91a0c7b9c9e2a7" providerId="LiveId" clId="{ED5C07EE-6403-44A9-BB8F-2774C98DE92D}" dt="2024-10-30T16:55:24.174" v="6384" actId="20577"/>
          <ac:spMkLst>
            <pc:docMk/>
            <pc:sldMk cId="3072979729" sldId="832"/>
            <ac:spMk id="4" creationId="{DD322CFB-FC7F-9D99-4C89-6A0C5545C3A1}"/>
          </ac:spMkLst>
        </pc:spChg>
        <pc:spChg chg="mod">
          <ac:chgData name="Brendon Biggs" userId="5c91a0c7b9c9e2a7" providerId="LiveId" clId="{ED5C07EE-6403-44A9-BB8F-2774C98DE92D}" dt="2024-10-30T17:00:23.611" v="6587" actId="20577"/>
          <ac:spMkLst>
            <pc:docMk/>
            <pc:sldMk cId="3072979729" sldId="832"/>
            <ac:spMk id="5" creationId="{8C69382B-7DE4-DE51-EA81-6753ECAD0270}"/>
          </ac:spMkLst>
        </pc:spChg>
        <pc:spChg chg="mod">
          <ac:chgData name="Brendon Biggs" userId="5c91a0c7b9c9e2a7" providerId="LiveId" clId="{ED5C07EE-6403-44A9-BB8F-2774C98DE92D}" dt="2024-11-01T01:21:02.682" v="16801" actId="1076"/>
          <ac:spMkLst>
            <pc:docMk/>
            <pc:sldMk cId="3072979729" sldId="832"/>
            <ac:spMk id="6" creationId="{8FC4266C-54B0-4916-DBD8-20B7C04CF5E6}"/>
          </ac:spMkLst>
        </pc:spChg>
        <pc:spChg chg="mod">
          <ac:chgData name="Brendon Biggs" userId="5c91a0c7b9c9e2a7" providerId="LiveId" clId="{ED5C07EE-6403-44A9-BB8F-2774C98DE92D}" dt="2024-10-30T17:02:05.566" v="6712" actId="20577"/>
          <ac:spMkLst>
            <pc:docMk/>
            <pc:sldMk cId="3072979729" sldId="832"/>
            <ac:spMk id="7" creationId="{F9C70653-5668-6184-E621-D054E1EA6C9E}"/>
          </ac:spMkLst>
        </pc:spChg>
        <pc:spChg chg="mod">
          <ac:chgData name="Brendon Biggs" userId="5c91a0c7b9c9e2a7" providerId="LiveId" clId="{ED5C07EE-6403-44A9-BB8F-2774C98DE92D}" dt="2024-11-02T18:21:32.296" v="17762" actId="20577"/>
          <ac:spMkLst>
            <pc:docMk/>
            <pc:sldMk cId="3072979729" sldId="832"/>
            <ac:spMk id="8" creationId="{0AFB94E7-8C82-BB56-F1DC-473C80FD358B}"/>
          </ac:spMkLst>
        </pc:spChg>
        <pc:spChg chg="add mod">
          <ac:chgData name="Brendon Biggs" userId="5c91a0c7b9c9e2a7" providerId="LiveId" clId="{ED5C07EE-6403-44A9-BB8F-2774C98DE92D}" dt="2024-10-30T17:02:00.721" v="6708" actId="20577"/>
          <ac:spMkLst>
            <pc:docMk/>
            <pc:sldMk cId="3072979729" sldId="832"/>
            <ac:spMk id="9" creationId="{96D61C24-E672-DB61-3C78-2831E0215EF6}"/>
          </ac:spMkLst>
        </pc:spChg>
      </pc:sldChg>
      <pc:sldChg chg="delSp modSp add mod">
        <pc:chgData name="Brendon Biggs" userId="5c91a0c7b9c9e2a7" providerId="LiveId" clId="{ED5C07EE-6403-44A9-BB8F-2774C98DE92D}" dt="2024-10-30T17:10:16.116" v="7180" actId="1076"/>
        <pc:sldMkLst>
          <pc:docMk/>
          <pc:sldMk cId="1722750325" sldId="833"/>
        </pc:sldMkLst>
        <pc:spChg chg="mod">
          <ac:chgData name="Brendon Biggs" userId="5c91a0c7b9c9e2a7" providerId="LiveId" clId="{ED5C07EE-6403-44A9-BB8F-2774C98DE92D}" dt="2024-10-30T17:05:09.398" v="6793" actId="20577"/>
          <ac:spMkLst>
            <pc:docMk/>
            <pc:sldMk cId="1722750325" sldId="833"/>
            <ac:spMk id="2" creationId="{922E6F43-B5E0-F9C0-B934-E62407E6F954}"/>
          </ac:spMkLst>
        </pc:spChg>
        <pc:spChg chg="mod">
          <ac:chgData name="Brendon Biggs" userId="5c91a0c7b9c9e2a7" providerId="LiveId" clId="{ED5C07EE-6403-44A9-BB8F-2774C98DE92D}" dt="2024-10-30T17:06:26.859" v="6887" actId="313"/>
          <ac:spMkLst>
            <pc:docMk/>
            <pc:sldMk cId="1722750325" sldId="833"/>
            <ac:spMk id="3" creationId="{17B020AB-3822-D4B7-7493-916DC741E18A}"/>
          </ac:spMkLst>
        </pc:spChg>
        <pc:spChg chg="mod">
          <ac:chgData name="Brendon Biggs" userId="5c91a0c7b9c9e2a7" providerId="LiveId" clId="{ED5C07EE-6403-44A9-BB8F-2774C98DE92D}" dt="2024-10-30T17:08:32.689" v="7066" actId="20577"/>
          <ac:spMkLst>
            <pc:docMk/>
            <pc:sldMk cId="1722750325" sldId="833"/>
            <ac:spMk id="5" creationId="{29E7F119-CFC9-3A63-D348-A2126B7328D0}"/>
          </ac:spMkLst>
        </pc:spChg>
        <pc:spChg chg="del">
          <ac:chgData name="Brendon Biggs" userId="5c91a0c7b9c9e2a7" providerId="LiveId" clId="{ED5C07EE-6403-44A9-BB8F-2774C98DE92D}" dt="2024-10-30T17:07:38.817" v="7009" actId="478"/>
          <ac:spMkLst>
            <pc:docMk/>
            <pc:sldMk cId="1722750325" sldId="833"/>
            <ac:spMk id="6" creationId="{98F3789E-7AD9-B6B0-B0A8-93EBDD682632}"/>
          </ac:spMkLst>
        </pc:spChg>
        <pc:spChg chg="mod">
          <ac:chgData name="Brendon Biggs" userId="5c91a0c7b9c9e2a7" providerId="LiveId" clId="{ED5C07EE-6403-44A9-BB8F-2774C98DE92D}" dt="2024-10-30T17:10:16.116" v="7180" actId="1076"/>
          <ac:spMkLst>
            <pc:docMk/>
            <pc:sldMk cId="1722750325" sldId="833"/>
            <ac:spMk id="7" creationId="{6BC676FA-0798-9522-7FD2-60D7684D484E}"/>
          </ac:spMkLst>
        </pc:spChg>
        <pc:spChg chg="del">
          <ac:chgData name="Brendon Biggs" userId="5c91a0c7b9c9e2a7" providerId="LiveId" clId="{ED5C07EE-6403-44A9-BB8F-2774C98DE92D}" dt="2024-10-30T17:10:12.189" v="7179" actId="478"/>
          <ac:spMkLst>
            <pc:docMk/>
            <pc:sldMk cId="1722750325" sldId="833"/>
            <ac:spMk id="8" creationId="{FFB5D10B-808D-5913-8CDC-E2A24EF462AC}"/>
          </ac:spMkLst>
        </pc:spChg>
      </pc:sldChg>
      <pc:sldChg chg="delSp modSp add mod">
        <pc:chgData name="Brendon Biggs" userId="5c91a0c7b9c9e2a7" providerId="LiveId" clId="{ED5C07EE-6403-44A9-BB8F-2774C98DE92D}" dt="2024-11-01T01:21:50.784" v="16838" actId="20577"/>
        <pc:sldMkLst>
          <pc:docMk/>
          <pc:sldMk cId="2247153900" sldId="834"/>
        </pc:sldMkLst>
        <pc:spChg chg="mod">
          <ac:chgData name="Brendon Biggs" userId="5c91a0c7b9c9e2a7" providerId="LiveId" clId="{ED5C07EE-6403-44A9-BB8F-2774C98DE92D}" dt="2024-10-30T17:11:10.397" v="7274" actId="20577"/>
          <ac:spMkLst>
            <pc:docMk/>
            <pc:sldMk cId="2247153900" sldId="834"/>
            <ac:spMk id="2" creationId="{4866614C-6C77-AD72-5A90-5A198C4574AC}"/>
          </ac:spMkLst>
        </pc:spChg>
        <pc:spChg chg="mod">
          <ac:chgData name="Brendon Biggs" userId="5c91a0c7b9c9e2a7" providerId="LiveId" clId="{ED5C07EE-6403-44A9-BB8F-2774C98DE92D}" dt="2024-11-01T01:21:50.784" v="16838" actId="20577"/>
          <ac:spMkLst>
            <pc:docMk/>
            <pc:sldMk cId="2247153900" sldId="834"/>
            <ac:spMk id="3" creationId="{FC7C85A3-EF3C-D9F6-EDF5-17BBA30F5243}"/>
          </ac:spMkLst>
        </pc:spChg>
        <pc:spChg chg="mod">
          <ac:chgData name="Brendon Biggs" userId="5c91a0c7b9c9e2a7" providerId="LiveId" clId="{ED5C07EE-6403-44A9-BB8F-2774C98DE92D}" dt="2024-11-01T01:21:37.525" v="16807" actId="313"/>
          <ac:spMkLst>
            <pc:docMk/>
            <pc:sldMk cId="2247153900" sldId="834"/>
            <ac:spMk id="5" creationId="{8DC07921-4E8F-EB7B-DD22-5F9D62E30795}"/>
          </ac:spMkLst>
        </pc:spChg>
        <pc:spChg chg="del mod">
          <ac:chgData name="Brendon Biggs" userId="5c91a0c7b9c9e2a7" providerId="LiveId" clId="{ED5C07EE-6403-44A9-BB8F-2774C98DE92D}" dt="2024-10-30T17:11:17.874" v="7276" actId="478"/>
          <ac:spMkLst>
            <pc:docMk/>
            <pc:sldMk cId="2247153900" sldId="834"/>
            <ac:spMk id="7" creationId="{84685FE6-113B-6FE5-94E2-9B951B868918}"/>
          </ac:spMkLst>
        </pc:spChg>
        <pc:spChg chg="del mod">
          <ac:chgData name="Brendon Biggs" userId="5c91a0c7b9c9e2a7" providerId="LiveId" clId="{ED5C07EE-6403-44A9-BB8F-2774C98DE92D}" dt="2024-10-30T17:15:41.140" v="7637" actId="478"/>
          <ac:spMkLst>
            <pc:docMk/>
            <pc:sldMk cId="2247153900" sldId="834"/>
            <ac:spMk id="9" creationId="{70D33228-26BB-4350-F9C1-02FADD3775D2}"/>
          </ac:spMkLst>
        </pc:spChg>
      </pc:sldChg>
      <pc:sldChg chg="addSp modSp add mod">
        <pc:chgData name="Brendon Biggs" userId="5c91a0c7b9c9e2a7" providerId="LiveId" clId="{ED5C07EE-6403-44A9-BB8F-2774C98DE92D}" dt="2024-10-30T17:22:51.508" v="8250" actId="20577"/>
        <pc:sldMkLst>
          <pc:docMk/>
          <pc:sldMk cId="2578149033" sldId="835"/>
        </pc:sldMkLst>
        <pc:spChg chg="mod">
          <ac:chgData name="Brendon Biggs" userId="5c91a0c7b9c9e2a7" providerId="LiveId" clId="{ED5C07EE-6403-44A9-BB8F-2774C98DE92D}" dt="2024-10-30T17:17:39.487" v="7728" actId="20577"/>
          <ac:spMkLst>
            <pc:docMk/>
            <pc:sldMk cId="2578149033" sldId="835"/>
            <ac:spMk id="2" creationId="{80B331AB-09F7-B93E-DC10-55B3EE928B73}"/>
          </ac:spMkLst>
        </pc:spChg>
        <pc:spChg chg="mod">
          <ac:chgData name="Brendon Biggs" userId="5c91a0c7b9c9e2a7" providerId="LiveId" clId="{ED5C07EE-6403-44A9-BB8F-2774C98DE92D}" dt="2024-10-30T17:18:46.020" v="7863" actId="20577"/>
          <ac:spMkLst>
            <pc:docMk/>
            <pc:sldMk cId="2578149033" sldId="835"/>
            <ac:spMk id="3" creationId="{E60EBBD1-9E3C-B64A-B269-232D69CB2EDD}"/>
          </ac:spMkLst>
        </pc:spChg>
        <pc:spChg chg="mod">
          <ac:chgData name="Brendon Biggs" userId="5c91a0c7b9c9e2a7" providerId="LiveId" clId="{ED5C07EE-6403-44A9-BB8F-2774C98DE92D}" dt="2024-10-30T17:20:57.040" v="8039" actId="1076"/>
          <ac:spMkLst>
            <pc:docMk/>
            <pc:sldMk cId="2578149033" sldId="835"/>
            <ac:spMk id="5" creationId="{DEAD1D2A-3F02-01D4-20FA-A4C593709E02}"/>
          </ac:spMkLst>
        </pc:spChg>
        <pc:spChg chg="add mod">
          <ac:chgData name="Brendon Biggs" userId="5c91a0c7b9c9e2a7" providerId="LiveId" clId="{ED5C07EE-6403-44A9-BB8F-2774C98DE92D}" dt="2024-10-30T17:22:51.508" v="8250" actId="20577"/>
          <ac:spMkLst>
            <pc:docMk/>
            <pc:sldMk cId="2578149033" sldId="835"/>
            <ac:spMk id="6" creationId="{E06C7604-C354-1FDE-8115-E54CD52C08C5}"/>
          </ac:spMkLst>
        </pc:spChg>
      </pc:sldChg>
      <pc:sldChg chg="addSp modSp new mod">
        <pc:chgData name="Brendon Biggs" userId="5c91a0c7b9c9e2a7" providerId="LiveId" clId="{ED5C07EE-6403-44A9-BB8F-2774C98DE92D}" dt="2024-10-30T17:30:58.640" v="8487" actId="1076"/>
        <pc:sldMkLst>
          <pc:docMk/>
          <pc:sldMk cId="2247329640" sldId="836"/>
        </pc:sldMkLst>
        <pc:spChg chg="add mod">
          <ac:chgData name="Brendon Biggs" userId="5c91a0c7b9c9e2a7" providerId="LiveId" clId="{ED5C07EE-6403-44A9-BB8F-2774C98DE92D}" dt="2024-10-30T17:30:24.583" v="8431" actId="115"/>
          <ac:spMkLst>
            <pc:docMk/>
            <pc:sldMk cId="2247329640" sldId="836"/>
            <ac:spMk id="3" creationId="{59DD93C1-15E3-CF8D-1E14-8B88F8C16289}"/>
          </ac:spMkLst>
        </pc:spChg>
        <pc:spChg chg="add mod">
          <ac:chgData name="Brendon Biggs" userId="5c91a0c7b9c9e2a7" providerId="LiveId" clId="{ED5C07EE-6403-44A9-BB8F-2774C98DE92D}" dt="2024-10-30T17:30:58.640" v="8487" actId="1076"/>
          <ac:spMkLst>
            <pc:docMk/>
            <pc:sldMk cId="2247329640" sldId="836"/>
            <ac:spMk id="4" creationId="{F1066AF3-009F-6F1F-A301-D1159F8D17D3}"/>
          </ac:spMkLst>
        </pc:spChg>
      </pc:sldChg>
      <pc:sldChg chg="add del">
        <pc:chgData name="Brendon Biggs" userId="5c91a0c7b9c9e2a7" providerId="LiveId" clId="{ED5C07EE-6403-44A9-BB8F-2774C98DE92D}" dt="2024-10-30T17:24:16.162" v="8252" actId="47"/>
        <pc:sldMkLst>
          <pc:docMk/>
          <pc:sldMk cId="2852799869" sldId="836"/>
        </pc:sldMkLst>
      </pc:sldChg>
      <pc:sldChg chg="addSp delSp modSp new mod">
        <pc:chgData name="Brendon Biggs" userId="5c91a0c7b9c9e2a7" providerId="LiveId" clId="{ED5C07EE-6403-44A9-BB8F-2774C98DE92D}" dt="2024-10-31T19:06:40.627" v="15063" actId="1076"/>
        <pc:sldMkLst>
          <pc:docMk/>
          <pc:sldMk cId="2806505225" sldId="837"/>
        </pc:sldMkLst>
        <pc:spChg chg="add mod">
          <ac:chgData name="Brendon Biggs" userId="5c91a0c7b9c9e2a7" providerId="LiveId" clId="{ED5C07EE-6403-44A9-BB8F-2774C98DE92D}" dt="2024-10-31T19:06:17.818" v="15059" actId="255"/>
          <ac:spMkLst>
            <pc:docMk/>
            <pc:sldMk cId="2806505225" sldId="837"/>
            <ac:spMk id="3" creationId="{97D38915-043E-9FDC-9C5D-41EB598FF0C9}"/>
          </ac:spMkLst>
        </pc:spChg>
        <pc:spChg chg="add mod">
          <ac:chgData name="Brendon Biggs" userId="5c91a0c7b9c9e2a7" providerId="LiveId" clId="{ED5C07EE-6403-44A9-BB8F-2774C98DE92D}" dt="2024-10-31T19:06:27.025" v="15060" actId="1076"/>
          <ac:spMkLst>
            <pc:docMk/>
            <pc:sldMk cId="2806505225" sldId="837"/>
            <ac:spMk id="5" creationId="{13D5D4AF-3310-0980-FA8D-BC761EC26174}"/>
          </ac:spMkLst>
        </pc:spChg>
        <pc:spChg chg="add mod">
          <ac:chgData name="Brendon Biggs" userId="5c91a0c7b9c9e2a7" providerId="LiveId" clId="{ED5C07EE-6403-44A9-BB8F-2774C98DE92D}" dt="2024-10-31T19:06:27.025" v="15060" actId="1076"/>
          <ac:spMkLst>
            <pc:docMk/>
            <pc:sldMk cId="2806505225" sldId="837"/>
            <ac:spMk id="7" creationId="{D544A93D-4264-954F-1C2A-EB9E0CDFE26A}"/>
          </ac:spMkLst>
        </pc:spChg>
        <pc:spChg chg="add mod">
          <ac:chgData name="Brendon Biggs" userId="5c91a0c7b9c9e2a7" providerId="LiveId" clId="{ED5C07EE-6403-44A9-BB8F-2774C98DE92D}" dt="2024-10-31T19:06:11.202" v="15058" actId="255"/>
          <ac:spMkLst>
            <pc:docMk/>
            <pc:sldMk cId="2806505225" sldId="837"/>
            <ac:spMk id="9" creationId="{79383173-5394-35A3-0A90-0299ED1EAF33}"/>
          </ac:spMkLst>
        </pc:spChg>
        <pc:spChg chg="add mod">
          <ac:chgData name="Brendon Biggs" userId="5c91a0c7b9c9e2a7" providerId="LiveId" clId="{ED5C07EE-6403-44A9-BB8F-2774C98DE92D}" dt="2024-10-30T17:51:28.143" v="8546" actId="14100"/>
          <ac:spMkLst>
            <pc:docMk/>
            <pc:sldMk cId="2806505225" sldId="837"/>
            <ac:spMk id="11" creationId="{F2169B3C-E39E-23CE-CD81-8B02F935D682}"/>
          </ac:spMkLst>
        </pc:spChg>
        <pc:spChg chg="add del mod">
          <ac:chgData name="Brendon Biggs" userId="5c91a0c7b9c9e2a7" providerId="LiveId" clId="{ED5C07EE-6403-44A9-BB8F-2774C98DE92D}" dt="2024-10-30T17:51:30.122" v="8548"/>
          <ac:spMkLst>
            <pc:docMk/>
            <pc:sldMk cId="2806505225" sldId="837"/>
            <ac:spMk id="12" creationId="{C485912F-F0E7-C98C-AB87-B89AF4EC41B2}"/>
          </ac:spMkLst>
        </pc:spChg>
        <pc:spChg chg="add mod">
          <ac:chgData name="Brendon Biggs" userId="5c91a0c7b9c9e2a7" providerId="LiveId" clId="{ED5C07EE-6403-44A9-BB8F-2774C98DE92D}" dt="2024-10-30T17:51:28.143" v="8546" actId="14100"/>
          <ac:spMkLst>
            <pc:docMk/>
            <pc:sldMk cId="2806505225" sldId="837"/>
            <ac:spMk id="13" creationId="{8FE8178F-34DB-EBAD-4EB2-1976B628193A}"/>
          </ac:spMkLst>
        </pc:spChg>
        <pc:cxnChg chg="add">
          <ac:chgData name="Brendon Biggs" userId="5c91a0c7b9c9e2a7" providerId="LiveId" clId="{ED5C07EE-6403-44A9-BB8F-2774C98DE92D}" dt="2024-10-31T19:06:34.652" v="15061" actId="11529"/>
          <ac:cxnSpMkLst>
            <pc:docMk/>
            <pc:sldMk cId="2806505225" sldId="837"/>
            <ac:cxnSpMk id="4" creationId="{2E18C664-E91F-7816-80D0-33BB299134AD}"/>
          </ac:cxnSpMkLst>
        </pc:cxnChg>
        <pc:cxnChg chg="add mod">
          <ac:chgData name="Brendon Biggs" userId="5c91a0c7b9c9e2a7" providerId="LiveId" clId="{ED5C07EE-6403-44A9-BB8F-2774C98DE92D}" dt="2024-10-31T19:06:40.627" v="15063" actId="1076"/>
          <ac:cxnSpMkLst>
            <pc:docMk/>
            <pc:sldMk cId="2806505225" sldId="837"/>
            <ac:cxnSpMk id="6" creationId="{18166030-2DD9-61A4-DB5F-2D06CD763B0B}"/>
          </ac:cxnSpMkLst>
        </pc:cxnChg>
      </pc:sldChg>
      <pc:sldChg chg="addSp modSp add mod">
        <pc:chgData name="Brendon Biggs" userId="5c91a0c7b9c9e2a7" providerId="LiveId" clId="{ED5C07EE-6403-44A9-BB8F-2774C98DE92D}" dt="2024-10-31T19:07:55.972" v="15105" actId="20577"/>
        <pc:sldMkLst>
          <pc:docMk/>
          <pc:sldMk cId="1963476040" sldId="838"/>
        </pc:sldMkLst>
        <pc:spChg chg="add mod">
          <ac:chgData name="Brendon Biggs" userId="5c91a0c7b9c9e2a7" providerId="LiveId" clId="{ED5C07EE-6403-44A9-BB8F-2774C98DE92D}" dt="2024-10-31T19:07:55.972" v="15105" actId="20577"/>
          <ac:spMkLst>
            <pc:docMk/>
            <pc:sldMk cId="1963476040" sldId="838"/>
            <ac:spMk id="7" creationId="{AA43AF55-09DD-EE36-32A6-7B91469C7B22}"/>
          </ac:spMkLst>
        </pc:spChg>
        <pc:cxnChg chg="add mod">
          <ac:chgData name="Brendon Biggs" userId="5c91a0c7b9c9e2a7" providerId="LiveId" clId="{ED5C07EE-6403-44A9-BB8F-2774C98DE92D}" dt="2024-10-30T17:57:34.683" v="8587" actId="1076"/>
          <ac:cxnSpMkLst>
            <pc:docMk/>
            <pc:sldMk cId="1963476040" sldId="838"/>
            <ac:cxnSpMk id="2" creationId="{207F3728-5328-E420-733E-C782F5855CD4}"/>
          </ac:cxnSpMkLst>
        </pc:cxnChg>
        <pc:cxnChg chg="add mod">
          <ac:chgData name="Brendon Biggs" userId="5c91a0c7b9c9e2a7" providerId="LiveId" clId="{ED5C07EE-6403-44A9-BB8F-2774C98DE92D}" dt="2024-10-30T17:57:42.282" v="8589" actId="1076"/>
          <ac:cxnSpMkLst>
            <pc:docMk/>
            <pc:sldMk cId="1963476040" sldId="838"/>
            <ac:cxnSpMk id="4" creationId="{C2F91183-5D8E-AC7C-5881-CCF9F5424866}"/>
          </ac:cxnSpMkLst>
        </pc:cxnChg>
        <pc:cxnChg chg="add mod">
          <ac:chgData name="Brendon Biggs" userId="5c91a0c7b9c9e2a7" providerId="LiveId" clId="{ED5C07EE-6403-44A9-BB8F-2774C98DE92D}" dt="2024-10-30T17:57:50.699" v="8591" actId="1076"/>
          <ac:cxnSpMkLst>
            <pc:docMk/>
            <pc:sldMk cId="1963476040" sldId="838"/>
            <ac:cxnSpMk id="5" creationId="{66228B07-93BE-C405-B1FD-3369A0F02075}"/>
          </ac:cxnSpMkLst>
        </pc:cxnChg>
        <pc:cxnChg chg="add mod">
          <ac:chgData name="Brendon Biggs" userId="5c91a0c7b9c9e2a7" providerId="LiveId" clId="{ED5C07EE-6403-44A9-BB8F-2774C98DE92D}" dt="2024-10-30T17:58:01.523" v="8593" actId="1076"/>
          <ac:cxnSpMkLst>
            <pc:docMk/>
            <pc:sldMk cId="1963476040" sldId="838"/>
            <ac:cxnSpMk id="6" creationId="{1A7DEBA6-3FFF-D19A-F93E-4CA625D16C92}"/>
          </ac:cxnSpMkLst>
        </pc:cxnChg>
      </pc:sldChg>
      <pc:sldChg chg="addSp delSp modSp new mod">
        <pc:chgData name="Brendon Biggs" userId="5c91a0c7b9c9e2a7" providerId="LiveId" clId="{ED5C07EE-6403-44A9-BB8F-2774C98DE92D}" dt="2024-10-31T19:08:03.132" v="15110" actId="20577"/>
        <pc:sldMkLst>
          <pc:docMk/>
          <pc:sldMk cId="73767969" sldId="839"/>
        </pc:sldMkLst>
        <pc:spChg chg="add del mod">
          <ac:chgData name="Brendon Biggs" userId="5c91a0c7b9c9e2a7" providerId="LiveId" clId="{ED5C07EE-6403-44A9-BB8F-2774C98DE92D}" dt="2024-10-30T17:56:49.788" v="8581"/>
          <ac:spMkLst>
            <pc:docMk/>
            <pc:sldMk cId="73767969" sldId="839"/>
            <ac:spMk id="3" creationId="{33DD2351-7D66-875B-717B-D047914EB163}"/>
          </ac:spMkLst>
        </pc:spChg>
        <pc:spChg chg="add mod">
          <ac:chgData name="Brendon Biggs" userId="5c91a0c7b9c9e2a7" providerId="LiveId" clId="{ED5C07EE-6403-44A9-BB8F-2774C98DE92D}" dt="2024-10-31T19:07:16.383" v="15083" actId="20577"/>
          <ac:spMkLst>
            <pc:docMk/>
            <pc:sldMk cId="73767969" sldId="839"/>
            <ac:spMk id="4" creationId="{B6D18AC1-4A08-010F-FD5A-42A92F6010FB}"/>
          </ac:spMkLst>
        </pc:spChg>
        <pc:spChg chg="add mod">
          <ac:chgData name="Brendon Biggs" userId="5c91a0c7b9c9e2a7" providerId="LiveId" clId="{ED5C07EE-6403-44A9-BB8F-2774C98DE92D}" dt="2024-10-31T19:08:03.132" v="15110" actId="20577"/>
          <ac:spMkLst>
            <pc:docMk/>
            <pc:sldMk cId="73767969" sldId="839"/>
            <ac:spMk id="13" creationId="{DFB20E82-79BD-9605-EF0A-6A3105189193}"/>
          </ac:spMkLst>
        </pc:spChg>
        <pc:cxnChg chg="add mod">
          <ac:chgData name="Brendon Biggs" userId="5c91a0c7b9c9e2a7" providerId="LiveId" clId="{ED5C07EE-6403-44A9-BB8F-2774C98DE92D}" dt="2024-10-30T17:57:11.242" v="8582" actId="1076"/>
          <ac:cxnSpMkLst>
            <pc:docMk/>
            <pc:sldMk cId="73767969" sldId="839"/>
            <ac:cxnSpMk id="5" creationId="{595FC1F9-3D0B-D399-D7AD-F34792D5780C}"/>
          </ac:cxnSpMkLst>
        </pc:cxnChg>
        <pc:cxnChg chg="add mod">
          <ac:chgData name="Brendon Biggs" userId="5c91a0c7b9c9e2a7" providerId="LiveId" clId="{ED5C07EE-6403-44A9-BB8F-2774C98DE92D}" dt="2024-10-30T17:57:11.242" v="8582" actId="1076"/>
          <ac:cxnSpMkLst>
            <pc:docMk/>
            <pc:sldMk cId="73767969" sldId="839"/>
            <ac:cxnSpMk id="6" creationId="{81C84874-EC46-8E00-F249-84B5D47D9EE8}"/>
          </ac:cxnSpMkLst>
        </pc:cxnChg>
        <pc:cxnChg chg="add mod">
          <ac:chgData name="Brendon Biggs" userId="5c91a0c7b9c9e2a7" providerId="LiveId" clId="{ED5C07EE-6403-44A9-BB8F-2774C98DE92D}" dt="2024-10-30T17:57:11.242" v="8582" actId="1076"/>
          <ac:cxnSpMkLst>
            <pc:docMk/>
            <pc:sldMk cId="73767969" sldId="839"/>
            <ac:cxnSpMk id="7" creationId="{1E1E8E9E-4DF6-CD68-E062-A10102913417}"/>
          </ac:cxnSpMkLst>
        </pc:cxnChg>
        <pc:cxnChg chg="add mod">
          <ac:chgData name="Brendon Biggs" userId="5c91a0c7b9c9e2a7" providerId="LiveId" clId="{ED5C07EE-6403-44A9-BB8F-2774C98DE92D}" dt="2024-10-30T17:57:11.242" v="8582" actId="1076"/>
          <ac:cxnSpMkLst>
            <pc:docMk/>
            <pc:sldMk cId="73767969" sldId="839"/>
            <ac:cxnSpMk id="8" creationId="{5F4F4188-0495-8348-BF5B-BD26C4025E0B}"/>
          </ac:cxnSpMkLst>
        </pc:cxnChg>
        <pc:cxnChg chg="add mod">
          <ac:chgData name="Brendon Biggs" userId="5c91a0c7b9c9e2a7" providerId="LiveId" clId="{ED5C07EE-6403-44A9-BB8F-2774C98DE92D}" dt="2024-10-31T00:01:55.854" v="11991" actId="1076"/>
          <ac:cxnSpMkLst>
            <pc:docMk/>
            <pc:sldMk cId="73767969" sldId="839"/>
            <ac:cxnSpMk id="9" creationId="{38763FEA-34FC-715A-1B89-93E466E107A8}"/>
          </ac:cxnSpMkLst>
        </pc:cxnChg>
        <pc:cxnChg chg="add mod">
          <ac:chgData name="Brendon Biggs" userId="5c91a0c7b9c9e2a7" providerId="LiveId" clId="{ED5C07EE-6403-44A9-BB8F-2774C98DE92D}" dt="2024-10-31T00:01:54.172" v="11990" actId="1076"/>
          <ac:cxnSpMkLst>
            <pc:docMk/>
            <pc:sldMk cId="73767969" sldId="839"/>
            <ac:cxnSpMk id="10" creationId="{C1EE676D-14E0-0370-7033-EBED7BD00988}"/>
          </ac:cxnSpMkLst>
        </pc:cxnChg>
        <pc:cxnChg chg="add mod">
          <ac:chgData name="Brendon Biggs" userId="5c91a0c7b9c9e2a7" providerId="LiveId" clId="{ED5C07EE-6403-44A9-BB8F-2774C98DE92D}" dt="2024-10-30T17:57:11.242" v="8582" actId="1076"/>
          <ac:cxnSpMkLst>
            <pc:docMk/>
            <pc:sldMk cId="73767969" sldId="839"/>
            <ac:cxnSpMk id="11" creationId="{1524B2DE-D5F3-BC5F-3DAA-59DD4FF70313}"/>
          </ac:cxnSpMkLst>
        </pc:cxnChg>
        <pc:cxnChg chg="add mod">
          <ac:chgData name="Brendon Biggs" userId="5c91a0c7b9c9e2a7" providerId="LiveId" clId="{ED5C07EE-6403-44A9-BB8F-2774C98DE92D}" dt="2024-10-30T17:57:11.242" v="8582" actId="1076"/>
          <ac:cxnSpMkLst>
            <pc:docMk/>
            <pc:sldMk cId="73767969" sldId="839"/>
            <ac:cxnSpMk id="12" creationId="{0A66FAD8-5327-7536-C97F-D5C74BC07C87}"/>
          </ac:cxnSpMkLst>
        </pc:cxnChg>
      </pc:sldChg>
      <pc:sldChg chg="addSp modSp new mod">
        <pc:chgData name="Brendon Biggs" userId="5c91a0c7b9c9e2a7" providerId="LiveId" clId="{ED5C07EE-6403-44A9-BB8F-2774C98DE92D}" dt="2024-11-01T16:41:31.827" v="16973"/>
        <pc:sldMkLst>
          <pc:docMk/>
          <pc:sldMk cId="4071043878" sldId="840"/>
        </pc:sldMkLst>
        <pc:spChg chg="add mod">
          <ac:chgData name="Brendon Biggs" userId="5c91a0c7b9c9e2a7" providerId="LiveId" clId="{ED5C07EE-6403-44A9-BB8F-2774C98DE92D}" dt="2024-11-01T16:40:48.150" v="16970" actId="1076"/>
          <ac:spMkLst>
            <pc:docMk/>
            <pc:sldMk cId="4071043878" sldId="840"/>
            <ac:spMk id="2" creationId="{C360D0C5-D597-4C14-D634-6848CD652E98}"/>
          </ac:spMkLst>
        </pc:spChg>
        <pc:spChg chg="add mod">
          <ac:chgData name="Brendon Biggs" userId="5c91a0c7b9c9e2a7" providerId="LiveId" clId="{ED5C07EE-6403-44A9-BB8F-2774C98DE92D}" dt="2024-11-01T16:41:31.827" v="16973"/>
          <ac:spMkLst>
            <pc:docMk/>
            <pc:sldMk cId="4071043878" sldId="840"/>
            <ac:spMk id="4" creationId="{A192D481-779A-6735-9DF1-5D0D321EFA64}"/>
          </ac:spMkLst>
        </pc:spChg>
        <pc:spChg chg="add mod">
          <ac:chgData name="Brendon Biggs" userId="5c91a0c7b9c9e2a7" providerId="LiveId" clId="{ED5C07EE-6403-44A9-BB8F-2774C98DE92D}" dt="2024-10-30T18:02:59.094" v="8619" actId="1076"/>
          <ac:spMkLst>
            <pc:docMk/>
            <pc:sldMk cId="4071043878" sldId="840"/>
            <ac:spMk id="10" creationId="{EA3F746F-149B-9C5E-4332-FB0168906D1E}"/>
          </ac:spMkLst>
        </pc:spChg>
        <pc:picChg chg="add mod">
          <ac:chgData name="Brendon Biggs" userId="5c91a0c7b9c9e2a7" providerId="LiveId" clId="{ED5C07EE-6403-44A9-BB8F-2774C98DE92D}" dt="2024-11-01T16:39:29.116" v="16881" actId="1076"/>
          <ac:picMkLst>
            <pc:docMk/>
            <pc:sldMk cId="4071043878" sldId="840"/>
            <ac:picMk id="3" creationId="{29C0E2EC-8BB1-8245-B5E7-CA65A28F00D8}"/>
          </ac:picMkLst>
        </pc:picChg>
        <pc:picChg chg="add mod">
          <ac:chgData name="Brendon Biggs" userId="5c91a0c7b9c9e2a7" providerId="LiveId" clId="{ED5C07EE-6403-44A9-BB8F-2774C98DE92D}" dt="2024-11-01T16:39:30.847" v="16882" actId="1076"/>
          <ac:picMkLst>
            <pc:docMk/>
            <pc:sldMk cId="4071043878" sldId="840"/>
            <ac:picMk id="5" creationId="{1E01941C-E190-7747-B760-C5959858DF56}"/>
          </ac:picMkLst>
        </pc:picChg>
        <pc:picChg chg="add mod">
          <ac:chgData name="Brendon Biggs" userId="5c91a0c7b9c9e2a7" providerId="LiveId" clId="{ED5C07EE-6403-44A9-BB8F-2774C98DE92D}" dt="2024-11-01T16:39:32.567" v="16883" actId="1076"/>
          <ac:picMkLst>
            <pc:docMk/>
            <pc:sldMk cId="4071043878" sldId="840"/>
            <ac:picMk id="7" creationId="{0F813063-9C20-0835-168D-D3BEBB8D0CCC}"/>
          </ac:picMkLst>
        </pc:picChg>
        <pc:picChg chg="add mod">
          <ac:chgData name="Brendon Biggs" userId="5c91a0c7b9c9e2a7" providerId="LiveId" clId="{ED5C07EE-6403-44A9-BB8F-2774C98DE92D}" dt="2024-11-01T16:39:34.307" v="16884" actId="1076"/>
          <ac:picMkLst>
            <pc:docMk/>
            <pc:sldMk cId="4071043878" sldId="840"/>
            <ac:picMk id="9" creationId="{A923FF6E-3EEB-0FD3-4EA3-B5F3A6314D71}"/>
          </ac:picMkLst>
        </pc:picChg>
      </pc:sldChg>
      <pc:sldChg chg="new del">
        <pc:chgData name="Brendon Biggs" userId="5c91a0c7b9c9e2a7" providerId="LiveId" clId="{ED5C07EE-6403-44A9-BB8F-2774C98DE92D}" dt="2024-10-30T18:03:11.829" v="8620" actId="47"/>
        <pc:sldMkLst>
          <pc:docMk/>
          <pc:sldMk cId="1549664172" sldId="841"/>
        </pc:sldMkLst>
      </pc:sldChg>
      <pc:sldChg chg="add">
        <pc:chgData name="Brendon Biggs" userId="5c91a0c7b9c9e2a7" providerId="LiveId" clId="{ED5C07EE-6403-44A9-BB8F-2774C98DE92D}" dt="2024-10-30T18:47:05.349" v="9367"/>
        <pc:sldMkLst>
          <pc:docMk/>
          <pc:sldMk cId="3596771224" sldId="841"/>
        </pc:sldMkLst>
      </pc:sldChg>
      <pc:sldChg chg="new del">
        <pc:chgData name="Brendon Biggs" userId="5c91a0c7b9c9e2a7" providerId="LiveId" clId="{ED5C07EE-6403-44A9-BB8F-2774C98DE92D}" dt="2024-10-31T18:58:00.766" v="14978" actId="47"/>
        <pc:sldMkLst>
          <pc:docMk/>
          <pc:sldMk cId="4258233812" sldId="842"/>
        </pc:sldMkLst>
      </pc:sldChg>
      <pc:sldChg chg="addSp modSp add mod">
        <pc:chgData name="Brendon Biggs" userId="5c91a0c7b9c9e2a7" providerId="LiveId" clId="{ED5C07EE-6403-44A9-BB8F-2774C98DE92D}" dt="2024-10-30T19:15:31.127" v="10011" actId="20577"/>
        <pc:sldMkLst>
          <pc:docMk/>
          <pc:sldMk cId="762834179" sldId="843"/>
        </pc:sldMkLst>
        <pc:spChg chg="mod">
          <ac:chgData name="Brendon Biggs" userId="5c91a0c7b9c9e2a7" providerId="LiveId" clId="{ED5C07EE-6403-44A9-BB8F-2774C98DE92D}" dt="2024-10-30T19:11:14.257" v="9744" actId="6549"/>
          <ac:spMkLst>
            <pc:docMk/>
            <pc:sldMk cId="762834179" sldId="843"/>
            <ac:spMk id="3" creationId="{F97B578B-D031-3FA6-0DD5-298C2C414490}"/>
          </ac:spMkLst>
        </pc:spChg>
        <pc:spChg chg="add mod">
          <ac:chgData name="Brendon Biggs" userId="5c91a0c7b9c9e2a7" providerId="LiveId" clId="{ED5C07EE-6403-44A9-BB8F-2774C98DE92D}" dt="2024-10-30T19:15:31.127" v="10011" actId="20577"/>
          <ac:spMkLst>
            <pc:docMk/>
            <pc:sldMk cId="762834179" sldId="843"/>
            <ac:spMk id="4" creationId="{74735E85-00CF-AB56-1FF1-C94D1D9E9AD6}"/>
          </ac:spMkLst>
        </pc:spChg>
      </pc:sldChg>
      <pc:sldChg chg="addSp modSp add mod">
        <pc:chgData name="Brendon Biggs" userId="5c91a0c7b9c9e2a7" providerId="LiveId" clId="{ED5C07EE-6403-44A9-BB8F-2774C98DE92D}" dt="2024-10-30T19:20:47.464" v="10177" actId="1076"/>
        <pc:sldMkLst>
          <pc:docMk/>
          <pc:sldMk cId="3468063244" sldId="844"/>
        </pc:sldMkLst>
        <pc:spChg chg="mod">
          <ac:chgData name="Brendon Biggs" userId="5c91a0c7b9c9e2a7" providerId="LiveId" clId="{ED5C07EE-6403-44A9-BB8F-2774C98DE92D}" dt="2024-10-30T19:18:46.406" v="10085" actId="6549"/>
          <ac:spMkLst>
            <pc:docMk/>
            <pc:sldMk cId="3468063244" sldId="844"/>
            <ac:spMk id="3" creationId="{6FF31293-E602-1422-E989-FC0BCE109F3F}"/>
          </ac:spMkLst>
        </pc:spChg>
        <pc:spChg chg="mod">
          <ac:chgData name="Brendon Biggs" userId="5c91a0c7b9c9e2a7" providerId="LiveId" clId="{ED5C07EE-6403-44A9-BB8F-2774C98DE92D}" dt="2024-10-30T19:17:32.113" v="10063" actId="1076"/>
          <ac:spMkLst>
            <pc:docMk/>
            <pc:sldMk cId="3468063244" sldId="844"/>
            <ac:spMk id="4" creationId="{9ABE6BA9-2608-8777-B463-F3A840C62E29}"/>
          </ac:spMkLst>
        </pc:spChg>
        <pc:spChg chg="add mod">
          <ac:chgData name="Brendon Biggs" userId="5c91a0c7b9c9e2a7" providerId="LiveId" clId="{ED5C07EE-6403-44A9-BB8F-2774C98DE92D}" dt="2024-10-30T19:18:57.571" v="10086" actId="115"/>
          <ac:spMkLst>
            <pc:docMk/>
            <pc:sldMk cId="3468063244" sldId="844"/>
            <ac:spMk id="6" creationId="{32B1B394-186B-84B0-66A0-5695FC7BE259}"/>
          </ac:spMkLst>
        </pc:spChg>
        <pc:spChg chg="add mod">
          <ac:chgData name="Brendon Biggs" userId="5c91a0c7b9c9e2a7" providerId="LiveId" clId="{ED5C07EE-6403-44A9-BB8F-2774C98DE92D}" dt="2024-10-30T19:20:47.464" v="10177" actId="1076"/>
          <ac:spMkLst>
            <pc:docMk/>
            <pc:sldMk cId="3468063244" sldId="844"/>
            <ac:spMk id="7" creationId="{FE53E9A8-FB49-5EAB-AA52-256B76ADC209}"/>
          </ac:spMkLst>
        </pc:spChg>
      </pc:sldChg>
      <pc:sldChg chg="delSp modSp add mod">
        <pc:chgData name="Brendon Biggs" userId="5c91a0c7b9c9e2a7" providerId="LiveId" clId="{ED5C07EE-6403-44A9-BB8F-2774C98DE92D}" dt="2024-10-30T19:29:57.840" v="10486" actId="1076"/>
        <pc:sldMkLst>
          <pc:docMk/>
          <pc:sldMk cId="4154383833" sldId="845"/>
        </pc:sldMkLst>
        <pc:spChg chg="mod">
          <ac:chgData name="Brendon Biggs" userId="5c91a0c7b9c9e2a7" providerId="LiveId" clId="{ED5C07EE-6403-44A9-BB8F-2774C98DE92D}" dt="2024-10-30T19:29:48.216" v="10484" actId="1076"/>
          <ac:spMkLst>
            <pc:docMk/>
            <pc:sldMk cId="4154383833" sldId="845"/>
            <ac:spMk id="3" creationId="{7FD561DF-D40F-DA65-E7F7-86D152B0FD66}"/>
          </ac:spMkLst>
        </pc:spChg>
        <pc:spChg chg="mod">
          <ac:chgData name="Brendon Biggs" userId="5c91a0c7b9c9e2a7" providerId="LiveId" clId="{ED5C07EE-6403-44A9-BB8F-2774C98DE92D}" dt="2024-10-30T19:29:52.976" v="10485" actId="1076"/>
          <ac:spMkLst>
            <pc:docMk/>
            <pc:sldMk cId="4154383833" sldId="845"/>
            <ac:spMk id="4" creationId="{AFD5BB89-3758-0E78-7F8E-AA4BFA3D1CFD}"/>
          </ac:spMkLst>
        </pc:spChg>
        <pc:spChg chg="mod">
          <ac:chgData name="Brendon Biggs" userId="5c91a0c7b9c9e2a7" providerId="LiveId" clId="{ED5C07EE-6403-44A9-BB8F-2774C98DE92D}" dt="2024-10-30T19:29:57.840" v="10486" actId="1076"/>
          <ac:spMkLst>
            <pc:docMk/>
            <pc:sldMk cId="4154383833" sldId="845"/>
            <ac:spMk id="6" creationId="{D015348C-BD4D-AE9C-70AE-25FBA9D554D7}"/>
          </ac:spMkLst>
        </pc:spChg>
        <pc:spChg chg="del">
          <ac:chgData name="Brendon Biggs" userId="5c91a0c7b9c9e2a7" providerId="LiveId" clId="{ED5C07EE-6403-44A9-BB8F-2774C98DE92D}" dt="2024-10-30T19:26:33.276" v="10438" actId="478"/>
          <ac:spMkLst>
            <pc:docMk/>
            <pc:sldMk cId="4154383833" sldId="845"/>
            <ac:spMk id="7" creationId="{A063D5B5-0478-5AB2-0F8A-F51B9EDF1B2F}"/>
          </ac:spMkLst>
        </pc:spChg>
      </pc:sldChg>
      <pc:sldChg chg="addSp delSp modSp add mod">
        <pc:chgData name="Brendon Biggs" userId="5c91a0c7b9c9e2a7" providerId="LiveId" clId="{ED5C07EE-6403-44A9-BB8F-2774C98DE92D}" dt="2024-11-02T18:11:52.841" v="17261"/>
        <pc:sldMkLst>
          <pc:docMk/>
          <pc:sldMk cId="2611221434" sldId="846"/>
        </pc:sldMkLst>
        <pc:spChg chg="mod">
          <ac:chgData name="Brendon Biggs" userId="5c91a0c7b9c9e2a7" providerId="LiveId" clId="{ED5C07EE-6403-44A9-BB8F-2774C98DE92D}" dt="2024-10-30T19:34:42.225" v="10944" actId="1076"/>
          <ac:spMkLst>
            <pc:docMk/>
            <pc:sldMk cId="2611221434" sldId="846"/>
            <ac:spMk id="2" creationId="{C016A9D7-268A-465F-DC46-7975B0A03427}"/>
          </ac:spMkLst>
        </pc:spChg>
        <pc:spChg chg="mod">
          <ac:chgData name="Brendon Biggs" userId="5c91a0c7b9c9e2a7" providerId="LiveId" clId="{ED5C07EE-6403-44A9-BB8F-2774C98DE92D}" dt="2024-10-30T19:34:35.920" v="10943" actId="20577"/>
          <ac:spMkLst>
            <pc:docMk/>
            <pc:sldMk cId="2611221434" sldId="846"/>
            <ac:spMk id="3" creationId="{780D9697-A83D-480F-926C-8C7EEED52292}"/>
          </ac:spMkLst>
        </pc:spChg>
        <pc:spChg chg="mod">
          <ac:chgData name="Brendon Biggs" userId="5c91a0c7b9c9e2a7" providerId="LiveId" clId="{ED5C07EE-6403-44A9-BB8F-2774C98DE92D}" dt="2024-11-02T18:08:32.892" v="17170" actId="1076"/>
          <ac:spMkLst>
            <pc:docMk/>
            <pc:sldMk cId="2611221434" sldId="846"/>
            <ac:spMk id="4" creationId="{25D7C88F-1727-063E-154D-E699A2BD0998}"/>
          </ac:spMkLst>
        </pc:spChg>
        <pc:spChg chg="mod">
          <ac:chgData name="Brendon Biggs" userId="5c91a0c7b9c9e2a7" providerId="LiveId" clId="{ED5C07EE-6403-44A9-BB8F-2774C98DE92D}" dt="2024-10-30T19:34:47.904" v="10945" actId="1076"/>
          <ac:spMkLst>
            <pc:docMk/>
            <pc:sldMk cId="2611221434" sldId="846"/>
            <ac:spMk id="5" creationId="{6E5E269C-D290-DCAD-2993-3BE3DDA587B4}"/>
          </ac:spMkLst>
        </pc:spChg>
        <pc:spChg chg="mod">
          <ac:chgData name="Brendon Biggs" userId="5c91a0c7b9c9e2a7" providerId="LiveId" clId="{ED5C07EE-6403-44A9-BB8F-2774C98DE92D}" dt="2024-11-02T18:08:36.317" v="17171" actId="1076"/>
          <ac:spMkLst>
            <pc:docMk/>
            <pc:sldMk cId="2611221434" sldId="846"/>
            <ac:spMk id="6" creationId="{F2AB1BE9-570D-C500-E7E1-C3E8A63BDBC5}"/>
          </ac:spMkLst>
        </pc:spChg>
        <pc:spChg chg="del">
          <ac:chgData name="Brendon Biggs" userId="5c91a0c7b9c9e2a7" providerId="LiveId" clId="{ED5C07EE-6403-44A9-BB8F-2774C98DE92D}" dt="2024-10-30T19:34:15.698" v="10937" actId="478"/>
          <ac:spMkLst>
            <pc:docMk/>
            <pc:sldMk cId="2611221434" sldId="846"/>
            <ac:spMk id="7" creationId="{255E3F21-42DF-AD09-A8E7-55A9D620CF35}"/>
          </ac:spMkLst>
        </pc:spChg>
        <pc:spChg chg="add mod">
          <ac:chgData name="Brendon Biggs" userId="5c91a0c7b9c9e2a7" providerId="LiveId" clId="{ED5C07EE-6403-44A9-BB8F-2774C98DE92D}" dt="2024-11-02T18:11:52.841" v="17261"/>
          <ac:spMkLst>
            <pc:docMk/>
            <pc:sldMk cId="2611221434" sldId="846"/>
            <ac:spMk id="7" creationId="{A3BCC042-04CB-5B67-46D4-64EDB128708A}"/>
          </ac:spMkLst>
        </pc:spChg>
        <pc:spChg chg="add del mod">
          <ac:chgData name="Brendon Biggs" userId="5c91a0c7b9c9e2a7" providerId="LiveId" clId="{ED5C07EE-6403-44A9-BB8F-2774C98DE92D}" dt="2024-10-31T00:14:39.361" v="12034" actId="21"/>
          <ac:spMkLst>
            <pc:docMk/>
            <pc:sldMk cId="2611221434" sldId="846"/>
            <ac:spMk id="8" creationId="{C7505F29-BD40-6288-6E76-F28A586D7F80}"/>
          </ac:spMkLst>
        </pc:spChg>
        <pc:spChg chg="del">
          <ac:chgData name="Brendon Biggs" userId="5c91a0c7b9c9e2a7" providerId="LiveId" clId="{ED5C07EE-6403-44A9-BB8F-2774C98DE92D}" dt="2024-10-30T19:34:19.191" v="10938" actId="478"/>
          <ac:spMkLst>
            <pc:docMk/>
            <pc:sldMk cId="2611221434" sldId="846"/>
            <ac:spMk id="8" creationId="{DFB0E670-D5CE-2F87-8E84-336909BA40E8}"/>
          </ac:spMkLst>
        </pc:spChg>
      </pc:sldChg>
      <pc:sldChg chg="addSp modSp new mod">
        <pc:chgData name="Brendon Biggs" userId="5c91a0c7b9c9e2a7" providerId="LiveId" clId="{ED5C07EE-6403-44A9-BB8F-2774C98DE92D}" dt="2024-10-30T19:36:02.776" v="10959" actId="3626"/>
        <pc:sldMkLst>
          <pc:docMk/>
          <pc:sldMk cId="2226078389" sldId="847"/>
        </pc:sldMkLst>
        <pc:spChg chg="add mod">
          <ac:chgData name="Brendon Biggs" userId="5c91a0c7b9c9e2a7" providerId="LiveId" clId="{ED5C07EE-6403-44A9-BB8F-2774C98DE92D}" dt="2024-10-30T19:35:34.635" v="10952" actId="27636"/>
          <ac:spMkLst>
            <pc:docMk/>
            <pc:sldMk cId="2226078389" sldId="847"/>
            <ac:spMk id="2" creationId="{FF17D3B8-D090-F708-D796-5B49F41F76DC}"/>
          </ac:spMkLst>
        </pc:spChg>
        <pc:spChg chg="add mod">
          <ac:chgData name="Brendon Biggs" userId="5c91a0c7b9c9e2a7" providerId="LiveId" clId="{ED5C07EE-6403-44A9-BB8F-2774C98DE92D}" dt="2024-10-30T19:35:58.592" v="10958" actId="3626"/>
          <ac:spMkLst>
            <pc:docMk/>
            <pc:sldMk cId="2226078389" sldId="847"/>
            <ac:spMk id="3" creationId="{3F294E47-887E-7E44-7768-7CCD4498D23C}"/>
          </ac:spMkLst>
        </pc:spChg>
        <pc:spChg chg="add mod">
          <ac:chgData name="Brendon Biggs" userId="5c91a0c7b9c9e2a7" providerId="LiveId" clId="{ED5C07EE-6403-44A9-BB8F-2774C98DE92D}" dt="2024-10-30T19:36:02.776" v="10959" actId="3626"/>
          <ac:spMkLst>
            <pc:docMk/>
            <pc:sldMk cId="2226078389" sldId="847"/>
            <ac:spMk id="5" creationId="{F06918BC-D7C8-F7FE-F4CE-5CF6A6D35554}"/>
          </ac:spMkLst>
        </pc:spChg>
      </pc:sldChg>
      <pc:sldChg chg="addSp modSp new mod">
        <pc:chgData name="Brendon Biggs" userId="5c91a0c7b9c9e2a7" providerId="LiveId" clId="{ED5C07EE-6403-44A9-BB8F-2774C98DE92D}" dt="2024-10-30T19:48:14.674" v="11538" actId="1076"/>
        <pc:sldMkLst>
          <pc:docMk/>
          <pc:sldMk cId="1222313834" sldId="848"/>
        </pc:sldMkLst>
        <pc:spChg chg="add mod">
          <ac:chgData name="Brendon Biggs" userId="5c91a0c7b9c9e2a7" providerId="LiveId" clId="{ED5C07EE-6403-44A9-BB8F-2774C98DE92D}" dt="2024-10-30T19:40:25.968" v="11200" actId="255"/>
          <ac:spMkLst>
            <pc:docMk/>
            <pc:sldMk cId="1222313834" sldId="848"/>
            <ac:spMk id="2" creationId="{44D56A78-EF6F-E3BF-A695-5DF66AAA63F2}"/>
          </ac:spMkLst>
        </pc:spChg>
        <pc:spChg chg="add mod">
          <ac:chgData name="Brendon Biggs" userId="5c91a0c7b9c9e2a7" providerId="LiveId" clId="{ED5C07EE-6403-44A9-BB8F-2774C98DE92D}" dt="2024-10-30T19:40:18.886" v="11199" actId="6549"/>
          <ac:spMkLst>
            <pc:docMk/>
            <pc:sldMk cId="1222313834" sldId="848"/>
            <ac:spMk id="3" creationId="{DB6091BA-779B-3C87-7972-4474758F14B5}"/>
          </ac:spMkLst>
        </pc:spChg>
        <pc:spChg chg="add mod">
          <ac:chgData name="Brendon Biggs" userId="5c91a0c7b9c9e2a7" providerId="LiveId" clId="{ED5C07EE-6403-44A9-BB8F-2774C98DE92D}" dt="2024-10-30T19:48:14.674" v="11538" actId="1076"/>
          <ac:spMkLst>
            <pc:docMk/>
            <pc:sldMk cId="1222313834" sldId="848"/>
            <ac:spMk id="4" creationId="{FC523461-BA06-D9BC-5589-52BCAEE1D74D}"/>
          </ac:spMkLst>
        </pc:spChg>
      </pc:sldChg>
      <pc:sldChg chg="addSp modSp add mod">
        <pc:chgData name="Brendon Biggs" userId="5c91a0c7b9c9e2a7" providerId="LiveId" clId="{ED5C07EE-6403-44A9-BB8F-2774C98DE92D}" dt="2024-10-30T19:45:54.211" v="11264" actId="14100"/>
        <pc:sldMkLst>
          <pc:docMk/>
          <pc:sldMk cId="1985629897" sldId="849"/>
        </pc:sldMkLst>
        <pc:spChg chg="add mod">
          <ac:chgData name="Brendon Biggs" userId="5c91a0c7b9c9e2a7" providerId="LiveId" clId="{ED5C07EE-6403-44A9-BB8F-2774C98DE92D}" dt="2024-10-30T19:45:54.211" v="11264" actId="14100"/>
          <ac:spMkLst>
            <pc:docMk/>
            <pc:sldMk cId="1985629897" sldId="849"/>
            <ac:spMk id="3" creationId="{92E0B224-561C-CE8F-CEF3-B6481143EB25}"/>
          </ac:spMkLst>
        </pc:spChg>
        <pc:spChg chg="mod">
          <ac:chgData name="Brendon Biggs" userId="5c91a0c7b9c9e2a7" providerId="LiveId" clId="{ED5C07EE-6403-44A9-BB8F-2774C98DE92D}" dt="2024-10-30T19:44:43.949" v="11208" actId="1076"/>
          <ac:spMkLst>
            <pc:docMk/>
            <pc:sldMk cId="1985629897" sldId="849"/>
            <ac:spMk id="6" creationId="{9B0C8FAE-8C79-7864-483F-D4376910ADFA}"/>
          </ac:spMkLst>
        </pc:spChg>
      </pc:sldChg>
      <pc:sldChg chg="addSp delSp modSp new del mod ord">
        <pc:chgData name="Brendon Biggs" userId="5c91a0c7b9c9e2a7" providerId="LiveId" clId="{ED5C07EE-6403-44A9-BB8F-2774C98DE92D}" dt="2024-10-31T16:55:46.786" v="12393" actId="47"/>
        <pc:sldMkLst>
          <pc:docMk/>
          <pc:sldMk cId="118716606" sldId="850"/>
        </pc:sldMkLst>
        <pc:spChg chg="add del mod">
          <ac:chgData name="Brendon Biggs" userId="5c91a0c7b9c9e2a7" providerId="LiveId" clId="{ED5C07EE-6403-44A9-BB8F-2774C98DE92D}" dt="2024-10-31T16:55:23.788" v="12391"/>
          <ac:spMkLst>
            <pc:docMk/>
            <pc:sldMk cId="118716606" sldId="850"/>
            <ac:spMk id="2" creationId="{20C9A34F-F4D0-58AB-5397-1CC1505AFC93}"/>
          </ac:spMkLst>
        </pc:spChg>
      </pc:sldChg>
      <pc:sldChg chg="addSp modSp new mod">
        <pc:chgData name="Brendon Biggs" userId="5c91a0c7b9c9e2a7" providerId="LiveId" clId="{ED5C07EE-6403-44A9-BB8F-2774C98DE92D}" dt="2024-10-31T16:17:25.738" v="12193" actId="1076"/>
        <pc:sldMkLst>
          <pc:docMk/>
          <pc:sldMk cId="76907396" sldId="851"/>
        </pc:sldMkLst>
        <pc:spChg chg="add mod">
          <ac:chgData name="Brendon Biggs" userId="5c91a0c7b9c9e2a7" providerId="LiveId" clId="{ED5C07EE-6403-44A9-BB8F-2774C98DE92D}" dt="2024-10-31T16:16:57.540" v="12187" actId="1076"/>
          <ac:spMkLst>
            <pc:docMk/>
            <pc:sldMk cId="76907396" sldId="851"/>
            <ac:spMk id="2" creationId="{5FF5C183-28C3-6D7B-EAD3-4D6AB64E88B0}"/>
          </ac:spMkLst>
        </pc:spChg>
        <pc:spChg chg="add mod">
          <ac:chgData name="Brendon Biggs" userId="5c91a0c7b9c9e2a7" providerId="LiveId" clId="{ED5C07EE-6403-44A9-BB8F-2774C98DE92D}" dt="2024-10-31T16:17:20.964" v="12192" actId="1076"/>
          <ac:spMkLst>
            <pc:docMk/>
            <pc:sldMk cId="76907396" sldId="851"/>
            <ac:spMk id="3" creationId="{987F53DD-B9B1-4BD8-7E14-E40BB61056BE}"/>
          </ac:spMkLst>
        </pc:spChg>
        <pc:spChg chg="add mod">
          <ac:chgData name="Brendon Biggs" userId="5c91a0c7b9c9e2a7" providerId="LiveId" clId="{ED5C07EE-6403-44A9-BB8F-2774C98DE92D}" dt="2024-10-31T16:17:01.252" v="12188" actId="1076"/>
          <ac:spMkLst>
            <pc:docMk/>
            <pc:sldMk cId="76907396" sldId="851"/>
            <ac:spMk id="4" creationId="{6BD8E06C-7BA3-ADF3-24AA-F29E06E2E9EB}"/>
          </ac:spMkLst>
        </pc:spChg>
        <pc:spChg chg="add mod">
          <ac:chgData name="Brendon Biggs" userId="5c91a0c7b9c9e2a7" providerId="LiveId" clId="{ED5C07EE-6403-44A9-BB8F-2774C98DE92D}" dt="2024-10-31T16:17:25.738" v="12193" actId="1076"/>
          <ac:spMkLst>
            <pc:docMk/>
            <pc:sldMk cId="76907396" sldId="851"/>
            <ac:spMk id="6" creationId="{0B3985E9-7FB3-B75B-F39D-D7D68B89901D}"/>
          </ac:spMkLst>
        </pc:spChg>
        <pc:picChg chg="add mod">
          <ac:chgData name="Brendon Biggs" userId="5c91a0c7b9c9e2a7" providerId="LiveId" clId="{ED5C07EE-6403-44A9-BB8F-2774C98DE92D}" dt="2024-10-31T16:17:17.124" v="12191" actId="1076"/>
          <ac:picMkLst>
            <pc:docMk/>
            <pc:sldMk cId="76907396" sldId="851"/>
            <ac:picMk id="5" creationId="{165591EA-BCAD-0370-4113-8BE1DA15464D}"/>
          </ac:picMkLst>
        </pc:picChg>
      </pc:sldChg>
      <pc:sldChg chg="modSp add mod">
        <pc:chgData name="Brendon Biggs" userId="5c91a0c7b9c9e2a7" providerId="LiveId" clId="{ED5C07EE-6403-44A9-BB8F-2774C98DE92D}" dt="2024-10-31T17:05:45.168" v="12840" actId="20577"/>
        <pc:sldMkLst>
          <pc:docMk/>
          <pc:sldMk cId="2497498405" sldId="852"/>
        </pc:sldMkLst>
        <pc:spChg chg="mod">
          <ac:chgData name="Brendon Biggs" userId="5c91a0c7b9c9e2a7" providerId="LiveId" clId="{ED5C07EE-6403-44A9-BB8F-2774C98DE92D}" dt="2024-10-31T17:05:45.168" v="12840" actId="20577"/>
          <ac:spMkLst>
            <pc:docMk/>
            <pc:sldMk cId="2497498405" sldId="852"/>
            <ac:spMk id="3" creationId="{013918F2-24B8-3908-F729-F2AA8CDACE7C}"/>
          </ac:spMkLst>
        </pc:spChg>
      </pc:sldChg>
      <pc:sldChg chg="addSp modSp add mod">
        <pc:chgData name="Brendon Biggs" userId="5c91a0c7b9c9e2a7" providerId="LiveId" clId="{ED5C07EE-6403-44A9-BB8F-2774C98DE92D}" dt="2024-10-31T17:15:30.439" v="13304" actId="20577"/>
        <pc:sldMkLst>
          <pc:docMk/>
          <pc:sldMk cId="1882373324" sldId="853"/>
        </pc:sldMkLst>
        <pc:spChg chg="mod">
          <ac:chgData name="Brendon Biggs" userId="5c91a0c7b9c9e2a7" providerId="LiveId" clId="{ED5C07EE-6403-44A9-BB8F-2774C98DE92D}" dt="2024-10-31T17:08:36.709" v="13026" actId="6549"/>
          <ac:spMkLst>
            <pc:docMk/>
            <pc:sldMk cId="1882373324" sldId="853"/>
            <ac:spMk id="3" creationId="{6D6C2A89-0C8F-80BE-9501-FE27C125670C}"/>
          </ac:spMkLst>
        </pc:spChg>
        <pc:spChg chg="add mod">
          <ac:chgData name="Brendon Biggs" userId="5c91a0c7b9c9e2a7" providerId="LiveId" clId="{ED5C07EE-6403-44A9-BB8F-2774C98DE92D}" dt="2024-10-31T17:15:30.439" v="13304" actId="20577"/>
          <ac:spMkLst>
            <pc:docMk/>
            <pc:sldMk cId="1882373324" sldId="853"/>
            <ac:spMk id="4" creationId="{A9BCA7FC-0259-36BC-4D6C-8ED6BEA72CBB}"/>
          </ac:spMkLst>
        </pc:spChg>
      </pc:sldChg>
      <pc:sldChg chg="addSp delSp modSp new mod">
        <pc:chgData name="Brendon Biggs" userId="5c91a0c7b9c9e2a7" providerId="LiveId" clId="{ED5C07EE-6403-44A9-BB8F-2774C98DE92D}" dt="2024-10-31T18:01:41.786" v="14758" actId="1076"/>
        <pc:sldMkLst>
          <pc:docMk/>
          <pc:sldMk cId="172513917" sldId="854"/>
        </pc:sldMkLst>
        <pc:spChg chg="add mod">
          <ac:chgData name="Brendon Biggs" userId="5c91a0c7b9c9e2a7" providerId="LiveId" clId="{ED5C07EE-6403-44A9-BB8F-2774C98DE92D}" dt="2024-10-31T17:05:29.545" v="12837" actId="1076"/>
          <ac:spMkLst>
            <pc:docMk/>
            <pc:sldMk cId="172513917" sldId="854"/>
            <ac:spMk id="3" creationId="{1AFE8090-9C39-4485-AB02-D24A7B3B1B2E}"/>
          </ac:spMkLst>
        </pc:spChg>
        <pc:spChg chg="add del mod">
          <ac:chgData name="Brendon Biggs" userId="5c91a0c7b9c9e2a7" providerId="LiveId" clId="{ED5C07EE-6403-44A9-BB8F-2774C98DE92D}" dt="2024-10-31T17:05:00.765" v="12830" actId="478"/>
          <ac:spMkLst>
            <pc:docMk/>
            <pc:sldMk cId="172513917" sldId="854"/>
            <ac:spMk id="4" creationId="{0F4C3DD6-0F7A-615A-91D8-976E3FB1B279}"/>
          </ac:spMkLst>
        </pc:spChg>
        <pc:spChg chg="add mod">
          <ac:chgData name="Brendon Biggs" userId="5c91a0c7b9c9e2a7" providerId="LiveId" clId="{ED5C07EE-6403-44A9-BB8F-2774C98DE92D}" dt="2024-10-31T17:05:40.475" v="12839" actId="1076"/>
          <ac:spMkLst>
            <pc:docMk/>
            <pc:sldMk cId="172513917" sldId="854"/>
            <ac:spMk id="6" creationId="{0BB07D19-0E0D-A732-F854-7E88FABD5DF7}"/>
          </ac:spMkLst>
        </pc:spChg>
        <pc:spChg chg="add mod">
          <ac:chgData name="Brendon Biggs" userId="5c91a0c7b9c9e2a7" providerId="LiveId" clId="{ED5C07EE-6403-44A9-BB8F-2774C98DE92D}" dt="2024-10-31T17:05:34.015" v="12838" actId="1076"/>
          <ac:spMkLst>
            <pc:docMk/>
            <pc:sldMk cId="172513917" sldId="854"/>
            <ac:spMk id="8" creationId="{425F7567-F690-CF3D-9917-A57ED9436FEC}"/>
          </ac:spMkLst>
        </pc:spChg>
        <pc:spChg chg="add mod">
          <ac:chgData name="Brendon Biggs" userId="5c91a0c7b9c9e2a7" providerId="LiveId" clId="{ED5C07EE-6403-44A9-BB8F-2774C98DE92D}" dt="2024-10-31T18:01:41.786" v="14758" actId="1076"/>
          <ac:spMkLst>
            <pc:docMk/>
            <pc:sldMk cId="172513917" sldId="854"/>
            <ac:spMk id="9" creationId="{6C772216-4A2A-6DC9-D6E8-5ADEB22C17CD}"/>
          </ac:spMkLst>
        </pc:spChg>
      </pc:sldChg>
      <pc:sldChg chg="addSp modSp add mod">
        <pc:chgData name="Brendon Biggs" userId="5c91a0c7b9c9e2a7" providerId="LiveId" clId="{ED5C07EE-6403-44A9-BB8F-2774C98DE92D}" dt="2024-10-31T17:25:11.123" v="13526" actId="1076"/>
        <pc:sldMkLst>
          <pc:docMk/>
          <pc:sldMk cId="2024275405" sldId="855"/>
        </pc:sldMkLst>
        <pc:spChg chg="mod">
          <ac:chgData name="Brendon Biggs" userId="5c91a0c7b9c9e2a7" providerId="LiveId" clId="{ED5C07EE-6403-44A9-BB8F-2774C98DE92D}" dt="2024-10-31T17:24:59.395" v="13523" actId="1076"/>
          <ac:spMkLst>
            <pc:docMk/>
            <pc:sldMk cId="2024275405" sldId="855"/>
            <ac:spMk id="3" creationId="{96341D9F-2440-B490-87AB-2CFBF358678E}"/>
          </ac:spMkLst>
        </pc:spChg>
        <pc:spChg chg="mod">
          <ac:chgData name="Brendon Biggs" userId="5c91a0c7b9c9e2a7" providerId="LiveId" clId="{ED5C07EE-6403-44A9-BB8F-2774C98DE92D}" dt="2024-10-31T17:25:02.745" v="13524" actId="1076"/>
          <ac:spMkLst>
            <pc:docMk/>
            <pc:sldMk cId="2024275405" sldId="855"/>
            <ac:spMk id="4" creationId="{1F0A2F0C-C612-E1CE-8298-9D8CCAAA2D80}"/>
          </ac:spMkLst>
        </pc:spChg>
        <pc:spChg chg="add mod">
          <ac:chgData name="Brendon Biggs" userId="5c91a0c7b9c9e2a7" providerId="LiveId" clId="{ED5C07EE-6403-44A9-BB8F-2774C98DE92D}" dt="2024-10-31T17:25:05.825" v="13525" actId="1076"/>
          <ac:spMkLst>
            <pc:docMk/>
            <pc:sldMk cId="2024275405" sldId="855"/>
            <ac:spMk id="5" creationId="{DBC0AF14-237E-4A56-93F5-F5F738AC5E8A}"/>
          </ac:spMkLst>
        </pc:spChg>
        <pc:spChg chg="add mod">
          <ac:chgData name="Brendon Biggs" userId="5c91a0c7b9c9e2a7" providerId="LiveId" clId="{ED5C07EE-6403-44A9-BB8F-2774C98DE92D}" dt="2024-10-31T17:25:11.123" v="13526" actId="1076"/>
          <ac:spMkLst>
            <pc:docMk/>
            <pc:sldMk cId="2024275405" sldId="855"/>
            <ac:spMk id="6" creationId="{FF24AEEF-FDD8-32CB-AFC0-AEDAEF68BAE0}"/>
          </ac:spMkLst>
        </pc:spChg>
      </pc:sldChg>
      <pc:sldChg chg="addSp delSp modSp add mod">
        <pc:chgData name="Brendon Biggs" userId="5c91a0c7b9c9e2a7" providerId="LiveId" clId="{ED5C07EE-6403-44A9-BB8F-2774C98DE92D}" dt="2024-10-31T18:07:52.734" v="14859" actId="6549"/>
        <pc:sldMkLst>
          <pc:docMk/>
          <pc:sldMk cId="1810235831" sldId="856"/>
        </pc:sldMkLst>
        <pc:spChg chg="mod">
          <ac:chgData name="Brendon Biggs" userId="5c91a0c7b9c9e2a7" providerId="LiveId" clId="{ED5C07EE-6403-44A9-BB8F-2774C98DE92D}" dt="2024-10-31T18:07:52.734" v="14859" actId="6549"/>
          <ac:spMkLst>
            <pc:docMk/>
            <pc:sldMk cId="1810235831" sldId="856"/>
            <ac:spMk id="3" creationId="{0630043E-9721-72BA-72D7-11E7C0A38722}"/>
          </ac:spMkLst>
        </pc:spChg>
        <pc:spChg chg="del">
          <ac:chgData name="Brendon Biggs" userId="5c91a0c7b9c9e2a7" providerId="LiveId" clId="{ED5C07EE-6403-44A9-BB8F-2774C98DE92D}" dt="2024-10-31T17:26:40.675" v="13637" actId="478"/>
          <ac:spMkLst>
            <pc:docMk/>
            <pc:sldMk cId="1810235831" sldId="856"/>
            <ac:spMk id="4" creationId="{C1B4C796-B522-C549-54EB-4E1BDFC07245}"/>
          </ac:spMkLst>
        </pc:spChg>
        <pc:spChg chg="del">
          <ac:chgData name="Brendon Biggs" userId="5c91a0c7b9c9e2a7" providerId="LiveId" clId="{ED5C07EE-6403-44A9-BB8F-2774C98DE92D}" dt="2024-10-31T17:26:43.919" v="13638" actId="478"/>
          <ac:spMkLst>
            <pc:docMk/>
            <pc:sldMk cId="1810235831" sldId="856"/>
            <ac:spMk id="5" creationId="{E0CE51EF-533B-E39D-EE13-288B007E3AB1}"/>
          </ac:spMkLst>
        </pc:spChg>
        <pc:spChg chg="del">
          <ac:chgData name="Brendon Biggs" userId="5c91a0c7b9c9e2a7" providerId="LiveId" clId="{ED5C07EE-6403-44A9-BB8F-2774C98DE92D}" dt="2024-10-31T17:26:47.035" v="13639" actId="478"/>
          <ac:spMkLst>
            <pc:docMk/>
            <pc:sldMk cId="1810235831" sldId="856"/>
            <ac:spMk id="6" creationId="{DAEC3E3E-A2C2-404A-1291-4F6802FC8063}"/>
          </ac:spMkLst>
        </pc:spChg>
        <pc:spChg chg="add mod">
          <ac:chgData name="Brendon Biggs" userId="5c91a0c7b9c9e2a7" providerId="LiveId" clId="{ED5C07EE-6403-44A9-BB8F-2774C98DE92D}" dt="2024-10-31T18:01:53.848" v="14759" actId="20577"/>
          <ac:spMkLst>
            <pc:docMk/>
            <pc:sldMk cId="1810235831" sldId="856"/>
            <ac:spMk id="7" creationId="{1050B1AA-8445-46D4-9605-E4F725FBE06B}"/>
          </ac:spMkLst>
        </pc:spChg>
      </pc:sldChg>
      <pc:sldChg chg="addSp modSp add mod">
        <pc:chgData name="Brendon Biggs" userId="5c91a0c7b9c9e2a7" providerId="LiveId" clId="{ED5C07EE-6403-44A9-BB8F-2774C98DE92D}" dt="2024-10-31T17:34:36.698" v="13997" actId="14100"/>
        <pc:sldMkLst>
          <pc:docMk/>
          <pc:sldMk cId="3423106093" sldId="857"/>
        </pc:sldMkLst>
        <pc:spChg chg="add mod">
          <ac:chgData name="Brendon Biggs" userId="5c91a0c7b9c9e2a7" providerId="LiveId" clId="{ED5C07EE-6403-44A9-BB8F-2774C98DE92D}" dt="2024-10-31T17:34:29.165" v="13995" actId="1076"/>
          <ac:spMkLst>
            <pc:docMk/>
            <pc:sldMk cId="3423106093" sldId="857"/>
            <ac:spMk id="3" creationId="{ED2DF4F0-096D-A818-A4C0-77F36C873B43}"/>
          </ac:spMkLst>
        </pc:spChg>
        <pc:spChg chg="mod">
          <ac:chgData name="Brendon Biggs" userId="5c91a0c7b9c9e2a7" providerId="LiveId" clId="{ED5C07EE-6403-44A9-BB8F-2774C98DE92D}" dt="2024-10-31T17:34:36.698" v="13997" actId="14100"/>
          <ac:spMkLst>
            <pc:docMk/>
            <pc:sldMk cId="3423106093" sldId="857"/>
            <ac:spMk id="5" creationId="{281FE788-8CBF-C731-042D-C6BC6816E433}"/>
          </ac:spMkLst>
        </pc:spChg>
      </pc:sldChg>
      <pc:sldChg chg="addSp modSp add mod">
        <pc:chgData name="Brendon Biggs" userId="5c91a0c7b9c9e2a7" providerId="LiveId" clId="{ED5C07EE-6403-44A9-BB8F-2774C98DE92D}" dt="2024-10-31T17:43:51.713" v="14525" actId="20577"/>
        <pc:sldMkLst>
          <pc:docMk/>
          <pc:sldMk cId="1258781144" sldId="858"/>
        </pc:sldMkLst>
        <pc:spChg chg="add mod">
          <ac:chgData name="Brendon Biggs" userId="5c91a0c7b9c9e2a7" providerId="LiveId" clId="{ED5C07EE-6403-44A9-BB8F-2774C98DE92D}" dt="2024-10-31T17:43:51.713" v="14525" actId="20577"/>
          <ac:spMkLst>
            <pc:docMk/>
            <pc:sldMk cId="1258781144" sldId="858"/>
            <ac:spMk id="2" creationId="{B2852BFF-6156-8455-7A09-67CBC50DE9C8}"/>
          </ac:spMkLst>
        </pc:spChg>
        <pc:spChg chg="mod">
          <ac:chgData name="Brendon Biggs" userId="5c91a0c7b9c9e2a7" providerId="LiveId" clId="{ED5C07EE-6403-44A9-BB8F-2774C98DE92D}" dt="2024-10-31T17:38:43.917" v="14197" actId="1076"/>
          <ac:spMkLst>
            <pc:docMk/>
            <pc:sldMk cId="1258781144" sldId="858"/>
            <ac:spMk id="3" creationId="{E6531C86-9020-60E2-5B01-582C9CFAF8FA}"/>
          </ac:spMkLst>
        </pc:spChg>
        <pc:spChg chg="mod">
          <ac:chgData name="Brendon Biggs" userId="5c91a0c7b9c9e2a7" providerId="LiveId" clId="{ED5C07EE-6403-44A9-BB8F-2774C98DE92D}" dt="2024-10-31T17:36:59.620" v="14085" actId="6549"/>
          <ac:spMkLst>
            <pc:docMk/>
            <pc:sldMk cId="1258781144" sldId="858"/>
            <ac:spMk id="5" creationId="{C5FF4D6D-1607-D50B-10A7-51C12AF76F97}"/>
          </ac:spMkLst>
        </pc:spChg>
      </pc:sldChg>
      <pc:sldChg chg="add del">
        <pc:chgData name="Brendon Biggs" userId="5c91a0c7b9c9e2a7" providerId="LiveId" clId="{ED5C07EE-6403-44A9-BB8F-2774C98DE92D}" dt="2024-10-31T17:40:02.095" v="14200"/>
        <pc:sldMkLst>
          <pc:docMk/>
          <pc:sldMk cId="362209826" sldId="859"/>
        </pc:sldMkLst>
      </pc:sldChg>
      <pc:sldChg chg="delSp modSp add mod">
        <pc:chgData name="Brendon Biggs" userId="5c91a0c7b9c9e2a7" providerId="LiveId" clId="{ED5C07EE-6403-44A9-BB8F-2774C98DE92D}" dt="2024-10-31T17:47:17.315" v="14645" actId="478"/>
        <pc:sldMkLst>
          <pc:docMk/>
          <pc:sldMk cId="597310185" sldId="859"/>
        </pc:sldMkLst>
        <pc:spChg chg="del mod">
          <ac:chgData name="Brendon Biggs" userId="5c91a0c7b9c9e2a7" providerId="LiveId" clId="{ED5C07EE-6403-44A9-BB8F-2774C98DE92D}" dt="2024-10-31T17:47:17.315" v="14645" actId="478"/>
          <ac:spMkLst>
            <pc:docMk/>
            <pc:sldMk cId="597310185" sldId="859"/>
            <ac:spMk id="2" creationId="{8BA8C319-1ED7-D79A-3FD5-5F77BFFEA3B8}"/>
          </ac:spMkLst>
        </pc:spChg>
        <pc:spChg chg="mod">
          <ac:chgData name="Brendon Biggs" userId="5c91a0c7b9c9e2a7" providerId="LiveId" clId="{ED5C07EE-6403-44A9-BB8F-2774C98DE92D}" dt="2024-10-31T17:47:13.805" v="14644" actId="114"/>
          <ac:spMkLst>
            <pc:docMk/>
            <pc:sldMk cId="597310185" sldId="859"/>
            <ac:spMk id="3" creationId="{5932357D-B43A-FD59-1D88-93F27EAFCA22}"/>
          </ac:spMkLst>
        </pc:spChg>
        <pc:spChg chg="mod">
          <ac:chgData name="Brendon Biggs" userId="5c91a0c7b9c9e2a7" providerId="LiveId" clId="{ED5C07EE-6403-44A9-BB8F-2774C98DE92D}" dt="2024-10-31T17:45:28.384" v="14548" actId="20577"/>
          <ac:spMkLst>
            <pc:docMk/>
            <pc:sldMk cId="597310185" sldId="859"/>
            <ac:spMk id="5" creationId="{5E7AE2ED-EBE4-B3CB-529B-DCF59DC35CE9}"/>
          </ac:spMkLst>
        </pc:spChg>
      </pc:sldChg>
      <pc:sldChg chg="addSp modSp new mod modNotesTx">
        <pc:chgData name="Brendon Biggs" userId="5c91a0c7b9c9e2a7" providerId="LiveId" clId="{ED5C07EE-6403-44A9-BB8F-2774C98DE92D}" dt="2024-10-31T17:54:24.361" v="14712" actId="5793"/>
        <pc:sldMkLst>
          <pc:docMk/>
          <pc:sldMk cId="2581410670" sldId="860"/>
        </pc:sldMkLst>
        <pc:spChg chg="add mod">
          <ac:chgData name="Brendon Biggs" userId="5c91a0c7b9c9e2a7" providerId="LiveId" clId="{ED5C07EE-6403-44A9-BB8F-2774C98DE92D}" dt="2024-10-31T17:54:03.834" v="14691" actId="1076"/>
          <ac:spMkLst>
            <pc:docMk/>
            <pc:sldMk cId="2581410670" sldId="860"/>
            <ac:spMk id="3" creationId="{DF2CEBBF-1A0A-1ECD-539C-B9003D1EC4C8}"/>
          </ac:spMkLst>
        </pc:spChg>
        <pc:spChg chg="add mod">
          <ac:chgData name="Brendon Biggs" userId="5c91a0c7b9c9e2a7" providerId="LiveId" clId="{ED5C07EE-6403-44A9-BB8F-2774C98DE92D}" dt="2024-10-31T17:54:24.361" v="14712" actId="5793"/>
          <ac:spMkLst>
            <pc:docMk/>
            <pc:sldMk cId="2581410670" sldId="860"/>
            <ac:spMk id="4" creationId="{BA451EFF-1837-B1B3-94FE-996AEF343D4C}"/>
          </ac:spMkLst>
        </pc:spChg>
      </pc:sldChg>
      <pc:sldChg chg="modSp add mod">
        <pc:chgData name="Brendon Biggs" userId="5c91a0c7b9c9e2a7" providerId="LiveId" clId="{ED5C07EE-6403-44A9-BB8F-2774C98DE92D}" dt="2024-10-31T17:56:53.604" v="14743" actId="20577"/>
        <pc:sldMkLst>
          <pc:docMk/>
          <pc:sldMk cId="3192584963" sldId="861"/>
        </pc:sldMkLst>
        <pc:spChg chg="mod">
          <ac:chgData name="Brendon Biggs" userId="5c91a0c7b9c9e2a7" providerId="LiveId" clId="{ED5C07EE-6403-44A9-BB8F-2774C98DE92D}" dt="2024-10-31T17:56:53.604" v="14743" actId="20577"/>
          <ac:spMkLst>
            <pc:docMk/>
            <pc:sldMk cId="3192584963" sldId="861"/>
            <ac:spMk id="3" creationId="{71DB1F58-781C-2BDF-DB77-87BDBDD2517A}"/>
          </ac:spMkLst>
        </pc:spChg>
      </pc:sldChg>
      <pc:sldChg chg="addSp modSp new mod">
        <pc:chgData name="Brendon Biggs" userId="5c91a0c7b9c9e2a7" providerId="LiveId" clId="{ED5C07EE-6403-44A9-BB8F-2774C98DE92D}" dt="2024-10-31T18:08:54.749" v="14889" actId="20577"/>
        <pc:sldMkLst>
          <pc:docMk/>
          <pc:sldMk cId="3828134220" sldId="862"/>
        </pc:sldMkLst>
        <pc:spChg chg="add mod">
          <ac:chgData name="Brendon Biggs" userId="5c91a0c7b9c9e2a7" providerId="LiveId" clId="{ED5C07EE-6403-44A9-BB8F-2774C98DE92D}" dt="2024-10-31T18:08:54.749" v="14889" actId="20577"/>
          <ac:spMkLst>
            <pc:docMk/>
            <pc:sldMk cId="3828134220" sldId="862"/>
            <ac:spMk id="3" creationId="{EE5C5580-8504-5225-81A0-677589AC8DAB}"/>
          </ac:spMkLst>
        </pc:spChg>
      </pc:sldChg>
      <pc:sldChg chg="add">
        <pc:chgData name="Brendon Biggs" userId="5c91a0c7b9c9e2a7" providerId="LiveId" clId="{ED5C07EE-6403-44A9-BB8F-2774C98DE92D}" dt="2024-10-31T18:53:00.026" v="14890"/>
        <pc:sldMkLst>
          <pc:docMk/>
          <pc:sldMk cId="2487792169" sldId="863"/>
        </pc:sldMkLst>
      </pc:sldChg>
      <pc:sldChg chg="delSp modSp add mod">
        <pc:chgData name="Brendon Biggs" userId="5c91a0c7b9c9e2a7" providerId="LiveId" clId="{ED5C07EE-6403-44A9-BB8F-2774C98DE92D}" dt="2024-10-31T19:03:27.550" v="15029" actId="20577"/>
        <pc:sldMkLst>
          <pc:docMk/>
          <pc:sldMk cId="734925090" sldId="864"/>
        </pc:sldMkLst>
        <pc:spChg chg="mod">
          <ac:chgData name="Brendon Biggs" userId="5c91a0c7b9c9e2a7" providerId="LiveId" clId="{ED5C07EE-6403-44A9-BB8F-2774C98DE92D}" dt="2024-10-31T19:00:16.025" v="15003" actId="1076"/>
          <ac:spMkLst>
            <pc:docMk/>
            <pc:sldMk cId="734925090" sldId="864"/>
            <ac:spMk id="2" creationId="{132388D0-A610-E6A5-E610-ABA1B55576E2}"/>
          </ac:spMkLst>
        </pc:spChg>
        <pc:spChg chg="mod">
          <ac:chgData name="Brendon Biggs" userId="5c91a0c7b9c9e2a7" providerId="LiveId" clId="{ED5C07EE-6403-44A9-BB8F-2774C98DE92D}" dt="2024-10-31T19:03:27.550" v="15029" actId="20577"/>
          <ac:spMkLst>
            <pc:docMk/>
            <pc:sldMk cId="734925090" sldId="864"/>
            <ac:spMk id="3" creationId="{25B3F207-7760-83F3-1614-952609A60A18}"/>
          </ac:spMkLst>
        </pc:spChg>
        <pc:spChg chg="del">
          <ac:chgData name="Brendon Biggs" userId="5c91a0c7b9c9e2a7" providerId="LiveId" clId="{ED5C07EE-6403-44A9-BB8F-2774C98DE92D}" dt="2024-10-31T19:00:12.292" v="15002" actId="478"/>
          <ac:spMkLst>
            <pc:docMk/>
            <pc:sldMk cId="734925090" sldId="864"/>
            <ac:spMk id="4" creationId="{A37B7415-306D-A5AD-31C6-D6FCDCA379EE}"/>
          </ac:spMkLst>
        </pc:spChg>
      </pc:sldChg>
      <pc:sldChg chg="addSp delSp modSp add mod">
        <pc:chgData name="Brendon Biggs" userId="5c91a0c7b9c9e2a7" providerId="LiveId" clId="{ED5C07EE-6403-44A9-BB8F-2774C98DE92D}" dt="2024-11-01T00:20:09.373" v="15244" actId="14100"/>
        <pc:sldMkLst>
          <pc:docMk/>
          <pc:sldMk cId="1095761845" sldId="865"/>
        </pc:sldMkLst>
        <pc:spChg chg="add mod">
          <ac:chgData name="Brendon Biggs" userId="5c91a0c7b9c9e2a7" providerId="LiveId" clId="{ED5C07EE-6403-44A9-BB8F-2774C98DE92D}" dt="2024-11-01T00:12:48.082" v="15119" actId="1076"/>
          <ac:spMkLst>
            <pc:docMk/>
            <pc:sldMk cId="1095761845" sldId="865"/>
            <ac:spMk id="6" creationId="{6EA88E54-F64B-F9A1-0340-24B7E02059F1}"/>
          </ac:spMkLst>
        </pc:spChg>
        <pc:spChg chg="add mod">
          <ac:chgData name="Brendon Biggs" userId="5c91a0c7b9c9e2a7" providerId="LiveId" clId="{ED5C07EE-6403-44A9-BB8F-2774C98DE92D}" dt="2024-11-01T00:13:07.502" v="15121" actId="1076"/>
          <ac:spMkLst>
            <pc:docMk/>
            <pc:sldMk cId="1095761845" sldId="865"/>
            <ac:spMk id="8" creationId="{56896CF6-BF4E-F6C0-2A5F-F5F38806F63B}"/>
          </ac:spMkLst>
        </pc:spChg>
        <pc:spChg chg="add mod">
          <ac:chgData name="Brendon Biggs" userId="5c91a0c7b9c9e2a7" providerId="LiveId" clId="{ED5C07EE-6403-44A9-BB8F-2774C98DE92D}" dt="2024-11-01T00:16:14.236" v="15182" actId="1076"/>
          <ac:spMkLst>
            <pc:docMk/>
            <pc:sldMk cId="1095761845" sldId="865"/>
            <ac:spMk id="10" creationId="{538E2FF8-2726-894B-C46E-325CBA36E545}"/>
          </ac:spMkLst>
        </pc:spChg>
        <pc:spChg chg="add mod">
          <ac:chgData name="Brendon Biggs" userId="5c91a0c7b9c9e2a7" providerId="LiveId" clId="{ED5C07EE-6403-44A9-BB8F-2774C98DE92D}" dt="2024-11-01T00:16:21.779" v="15184" actId="1076"/>
          <ac:spMkLst>
            <pc:docMk/>
            <pc:sldMk cId="1095761845" sldId="865"/>
            <ac:spMk id="12" creationId="{123316BE-6FFE-3EEE-64CB-3B2615D67A47}"/>
          </ac:spMkLst>
        </pc:spChg>
        <pc:spChg chg="add mod">
          <ac:chgData name="Brendon Biggs" userId="5c91a0c7b9c9e2a7" providerId="LiveId" clId="{ED5C07EE-6403-44A9-BB8F-2774C98DE92D}" dt="2024-11-01T00:16:39.121" v="15189" actId="1076"/>
          <ac:spMkLst>
            <pc:docMk/>
            <pc:sldMk cId="1095761845" sldId="865"/>
            <ac:spMk id="20" creationId="{5BFECB15-369C-EA37-EF38-6A447EEB417C}"/>
          </ac:spMkLst>
        </pc:spChg>
        <pc:spChg chg="add mod">
          <ac:chgData name="Brendon Biggs" userId="5c91a0c7b9c9e2a7" providerId="LiveId" clId="{ED5C07EE-6403-44A9-BB8F-2774C98DE92D}" dt="2024-11-01T00:20:09.373" v="15244" actId="14100"/>
          <ac:spMkLst>
            <pc:docMk/>
            <pc:sldMk cId="1095761845" sldId="865"/>
            <ac:spMk id="28" creationId="{EC413BDD-A1B4-59F9-A971-F5CA310F3805}"/>
          </ac:spMkLst>
        </pc:spChg>
        <pc:picChg chg="del">
          <ac:chgData name="Brendon Biggs" userId="5c91a0c7b9c9e2a7" providerId="LiveId" clId="{ED5C07EE-6403-44A9-BB8F-2774C98DE92D}" dt="2024-11-01T00:12:08.701" v="15112" actId="478"/>
          <ac:picMkLst>
            <pc:docMk/>
            <pc:sldMk cId="1095761845" sldId="865"/>
            <ac:picMk id="3" creationId="{FAF08BC2-C751-C43B-D31B-D70027C83C52}"/>
          </ac:picMkLst>
        </pc:picChg>
        <pc:picChg chg="add mod">
          <ac:chgData name="Brendon Biggs" userId="5c91a0c7b9c9e2a7" providerId="LiveId" clId="{ED5C07EE-6403-44A9-BB8F-2774C98DE92D}" dt="2024-11-01T00:12:18.843" v="15116" actId="1076"/>
          <ac:picMkLst>
            <pc:docMk/>
            <pc:sldMk cId="1095761845" sldId="865"/>
            <ac:picMk id="4" creationId="{7A2821F5-D06F-0E4B-7764-B4B1C98FEA3E}"/>
          </ac:picMkLst>
        </pc:picChg>
        <pc:cxnChg chg="add mod">
          <ac:chgData name="Brendon Biggs" userId="5c91a0c7b9c9e2a7" providerId="LiveId" clId="{ED5C07EE-6403-44A9-BB8F-2774C98DE92D}" dt="2024-11-01T00:13:47.572" v="15128" actId="13822"/>
          <ac:cxnSpMkLst>
            <pc:docMk/>
            <pc:sldMk cId="1095761845" sldId="865"/>
            <ac:cxnSpMk id="14" creationId="{351A0597-2D4A-9A1A-0368-E3E426305643}"/>
          </ac:cxnSpMkLst>
        </pc:cxnChg>
        <pc:cxnChg chg="add mod">
          <ac:chgData name="Brendon Biggs" userId="5c91a0c7b9c9e2a7" providerId="LiveId" clId="{ED5C07EE-6403-44A9-BB8F-2774C98DE92D}" dt="2024-11-01T00:13:59.700" v="15130" actId="1076"/>
          <ac:cxnSpMkLst>
            <pc:docMk/>
            <pc:sldMk cId="1095761845" sldId="865"/>
            <ac:cxnSpMk id="15" creationId="{C7A9095B-4A35-4002-F486-64C1EC70FCDD}"/>
          </ac:cxnSpMkLst>
        </pc:cxnChg>
        <pc:cxnChg chg="add mod">
          <ac:chgData name="Brendon Biggs" userId="5c91a0c7b9c9e2a7" providerId="LiveId" clId="{ED5C07EE-6403-44A9-BB8F-2774C98DE92D}" dt="2024-11-01T00:16:18.243" v="15183" actId="14100"/>
          <ac:cxnSpMkLst>
            <pc:docMk/>
            <pc:sldMk cId="1095761845" sldId="865"/>
            <ac:cxnSpMk id="16" creationId="{8F456963-460C-02C7-4B49-26DC552682FE}"/>
          </ac:cxnSpMkLst>
        </pc:cxnChg>
        <pc:cxnChg chg="add mod">
          <ac:chgData name="Brendon Biggs" userId="5c91a0c7b9c9e2a7" providerId="LiveId" clId="{ED5C07EE-6403-44A9-BB8F-2774C98DE92D}" dt="2024-11-01T00:16:25.337" v="15185" actId="14100"/>
          <ac:cxnSpMkLst>
            <pc:docMk/>
            <pc:sldMk cId="1095761845" sldId="865"/>
            <ac:cxnSpMk id="18" creationId="{D0B44415-DA82-B641-9932-E9F2BEBF18EF}"/>
          </ac:cxnSpMkLst>
        </pc:cxnChg>
        <pc:cxnChg chg="add mod">
          <ac:chgData name="Brendon Biggs" userId="5c91a0c7b9c9e2a7" providerId="LiveId" clId="{ED5C07EE-6403-44A9-BB8F-2774C98DE92D}" dt="2024-11-01T00:16:36.259" v="15188" actId="14100"/>
          <ac:cxnSpMkLst>
            <pc:docMk/>
            <pc:sldMk cId="1095761845" sldId="865"/>
            <ac:cxnSpMk id="23" creationId="{7267B65A-FF91-5E4E-F82C-FC60BAD90026}"/>
          </ac:cxnSpMkLst>
        </pc:cxnChg>
        <pc:cxnChg chg="add mod">
          <ac:chgData name="Brendon Biggs" userId="5c91a0c7b9c9e2a7" providerId="LiveId" clId="{ED5C07EE-6403-44A9-BB8F-2774C98DE92D}" dt="2024-11-01T00:17:13.067" v="15193" actId="14100"/>
          <ac:cxnSpMkLst>
            <pc:docMk/>
            <pc:sldMk cId="1095761845" sldId="865"/>
            <ac:cxnSpMk id="25" creationId="{5A91B087-3023-EB7C-809F-E2DDD502E78A}"/>
          </ac:cxnSpMkLst>
        </pc:cxnChg>
      </pc:sldChg>
      <pc:sldChg chg="delSp modSp add mod ord">
        <pc:chgData name="Brendon Biggs" userId="5c91a0c7b9c9e2a7" providerId="LiveId" clId="{ED5C07EE-6403-44A9-BB8F-2774C98DE92D}" dt="2024-11-01T01:11:40.085" v="16787"/>
        <pc:sldMkLst>
          <pc:docMk/>
          <pc:sldMk cId="2336243830" sldId="866"/>
        </pc:sldMkLst>
        <pc:spChg chg="mod">
          <ac:chgData name="Brendon Biggs" userId="5c91a0c7b9c9e2a7" providerId="LiveId" clId="{ED5C07EE-6403-44A9-BB8F-2774C98DE92D}" dt="2024-11-01T01:11:06.791" v="16781" actId="20577"/>
          <ac:spMkLst>
            <pc:docMk/>
            <pc:sldMk cId="2336243830" sldId="866"/>
            <ac:spMk id="3" creationId="{F3E3CF6E-6F4F-234F-77C6-C241BD631464}"/>
          </ac:spMkLst>
        </pc:spChg>
        <pc:spChg chg="del mod">
          <ac:chgData name="Brendon Biggs" userId="5c91a0c7b9c9e2a7" providerId="LiveId" clId="{ED5C07EE-6403-44A9-BB8F-2774C98DE92D}" dt="2024-11-01T01:10:26.259" v="16776" actId="478"/>
          <ac:spMkLst>
            <pc:docMk/>
            <pc:sldMk cId="2336243830" sldId="866"/>
            <ac:spMk id="5" creationId="{182F4146-D5D1-A83A-9E81-3A165E9409D7}"/>
          </ac:spMkLst>
        </pc:spChg>
      </pc:sldChg>
      <pc:sldChg chg="modSp add mod modNotesTx">
        <pc:chgData name="Brendon Biggs" userId="5c91a0c7b9c9e2a7" providerId="LiveId" clId="{ED5C07EE-6403-44A9-BB8F-2774C98DE92D}" dt="2024-11-01T01:19:38.604" v="16793" actId="20577"/>
        <pc:sldMkLst>
          <pc:docMk/>
          <pc:sldMk cId="4138284566" sldId="867"/>
        </pc:sldMkLst>
        <pc:spChg chg="mod">
          <ac:chgData name="Brendon Biggs" userId="5c91a0c7b9c9e2a7" providerId="LiveId" clId="{ED5C07EE-6403-44A9-BB8F-2774C98DE92D}" dt="2024-11-01T01:01:56.911" v="16325" actId="20577"/>
          <ac:spMkLst>
            <pc:docMk/>
            <pc:sldMk cId="4138284566" sldId="867"/>
            <ac:spMk id="2" creationId="{FDA58C36-AE48-6CE4-F428-4232AC8FE74C}"/>
          </ac:spMkLst>
        </pc:spChg>
        <pc:spChg chg="mod">
          <ac:chgData name="Brendon Biggs" userId="5c91a0c7b9c9e2a7" providerId="LiveId" clId="{ED5C07EE-6403-44A9-BB8F-2774C98DE92D}" dt="2024-11-01T01:19:38.604" v="16793" actId="20577"/>
          <ac:spMkLst>
            <pc:docMk/>
            <pc:sldMk cId="4138284566" sldId="867"/>
            <ac:spMk id="3" creationId="{94BA7C37-1311-B03A-EF99-F07372F31815}"/>
          </ac:spMkLst>
        </pc:spChg>
      </pc:sldChg>
      <pc:sldChg chg="modSp add del mod">
        <pc:chgData name="Brendon Biggs" userId="5c91a0c7b9c9e2a7" providerId="LiveId" clId="{ED5C07EE-6403-44A9-BB8F-2774C98DE92D}" dt="2024-11-01T01:11:22.464" v="16783" actId="47"/>
        <pc:sldMkLst>
          <pc:docMk/>
          <pc:sldMk cId="2935161259" sldId="868"/>
        </pc:sldMkLst>
        <pc:spChg chg="mod">
          <ac:chgData name="Brendon Biggs" userId="5c91a0c7b9c9e2a7" providerId="LiveId" clId="{ED5C07EE-6403-44A9-BB8F-2774C98DE92D}" dt="2024-11-01T01:01:50.862" v="16318" actId="6549"/>
          <ac:spMkLst>
            <pc:docMk/>
            <pc:sldMk cId="2935161259" sldId="868"/>
            <ac:spMk id="2" creationId="{D2898FDC-93F9-80CD-5AB7-DCABC0C5AAED}"/>
          </ac:spMkLst>
        </pc:spChg>
      </pc:sldChg>
      <pc:sldChg chg="modSp add mod">
        <pc:chgData name="Brendon Biggs" userId="5c91a0c7b9c9e2a7" providerId="LiveId" clId="{ED5C07EE-6403-44A9-BB8F-2774C98DE92D}" dt="2024-11-01T01:08:31.359" v="16729" actId="20577"/>
        <pc:sldMkLst>
          <pc:docMk/>
          <pc:sldMk cId="1480957704" sldId="869"/>
        </pc:sldMkLst>
        <pc:spChg chg="mod">
          <ac:chgData name="Brendon Biggs" userId="5c91a0c7b9c9e2a7" providerId="LiveId" clId="{ED5C07EE-6403-44A9-BB8F-2774C98DE92D}" dt="2024-11-01T01:08:31.359" v="16729" actId="20577"/>
          <ac:spMkLst>
            <pc:docMk/>
            <pc:sldMk cId="1480957704" sldId="869"/>
            <ac:spMk id="3" creationId="{F2CF3540-908D-CF5A-CDA7-5C2661B15503}"/>
          </ac:spMkLst>
        </pc:spChg>
      </pc:sldChg>
      <pc:sldChg chg="addSp modSp new mod">
        <pc:chgData name="Brendon Biggs" userId="5c91a0c7b9c9e2a7" providerId="LiveId" clId="{ED5C07EE-6403-44A9-BB8F-2774C98DE92D}" dt="2024-11-02T16:46:11.939" v="17169" actId="20577"/>
        <pc:sldMkLst>
          <pc:docMk/>
          <pc:sldMk cId="2808011771" sldId="870"/>
        </pc:sldMkLst>
        <pc:spChg chg="add mod">
          <ac:chgData name="Brendon Biggs" userId="5c91a0c7b9c9e2a7" providerId="LiveId" clId="{ED5C07EE-6403-44A9-BB8F-2774C98DE92D}" dt="2024-11-01T21:35:59.638" v="17050" actId="14100"/>
          <ac:spMkLst>
            <pc:docMk/>
            <pc:sldMk cId="2808011771" sldId="870"/>
            <ac:spMk id="3" creationId="{0AA29A54-C37F-F0C6-7AD6-9463CA6B2AE0}"/>
          </ac:spMkLst>
        </pc:spChg>
        <pc:spChg chg="add mod">
          <ac:chgData name="Brendon Biggs" userId="5c91a0c7b9c9e2a7" providerId="LiveId" clId="{ED5C07EE-6403-44A9-BB8F-2774C98DE92D}" dt="2024-11-02T16:45:43.128" v="17166" actId="20577"/>
          <ac:spMkLst>
            <pc:docMk/>
            <pc:sldMk cId="2808011771" sldId="870"/>
            <ac:spMk id="5" creationId="{CC24122F-0117-13C8-FE9C-B69F60886321}"/>
          </ac:spMkLst>
        </pc:spChg>
        <pc:spChg chg="add mod">
          <ac:chgData name="Brendon Biggs" userId="5c91a0c7b9c9e2a7" providerId="LiveId" clId="{ED5C07EE-6403-44A9-BB8F-2774C98DE92D}" dt="2024-11-01T21:36:13.079" v="17055" actId="20577"/>
          <ac:spMkLst>
            <pc:docMk/>
            <pc:sldMk cId="2808011771" sldId="870"/>
            <ac:spMk id="7" creationId="{453E2EBE-CD07-0341-D972-BF81046B1D24}"/>
          </ac:spMkLst>
        </pc:spChg>
        <pc:spChg chg="add mod">
          <ac:chgData name="Brendon Biggs" userId="5c91a0c7b9c9e2a7" providerId="LiveId" clId="{ED5C07EE-6403-44A9-BB8F-2774C98DE92D}" dt="2024-11-02T16:46:11.939" v="17169" actId="20577"/>
          <ac:spMkLst>
            <pc:docMk/>
            <pc:sldMk cId="2808011771" sldId="870"/>
            <ac:spMk id="9" creationId="{05C6CE5B-F0A4-419C-459B-D0C1D40C8490}"/>
          </ac:spMkLst>
        </pc:spChg>
        <pc:spChg chg="add mod">
          <ac:chgData name="Brendon Biggs" userId="5c91a0c7b9c9e2a7" providerId="LiveId" clId="{ED5C07EE-6403-44A9-BB8F-2774C98DE92D}" dt="2024-11-02T16:45:38.411" v="17165" actId="1076"/>
          <ac:spMkLst>
            <pc:docMk/>
            <pc:sldMk cId="2808011771" sldId="870"/>
            <ac:spMk id="10" creationId="{A78289B9-E247-E138-0A87-084875251875}"/>
          </ac:spMkLst>
        </pc:spChg>
      </pc:sldChg>
      <pc:sldChg chg="addSp delSp modSp add mod">
        <pc:chgData name="Brendon Biggs" userId="5c91a0c7b9c9e2a7" providerId="LiveId" clId="{ED5C07EE-6403-44A9-BB8F-2774C98DE92D}" dt="2024-11-02T18:48:06.795" v="18941" actId="21"/>
        <pc:sldMkLst>
          <pc:docMk/>
          <pc:sldMk cId="100316427" sldId="871"/>
        </pc:sldMkLst>
        <pc:spChg chg="add mod">
          <ac:chgData name="Brendon Biggs" userId="5c91a0c7b9c9e2a7" providerId="LiveId" clId="{ED5C07EE-6403-44A9-BB8F-2774C98DE92D}" dt="2024-11-02T18:37:37.347" v="18893" actId="1076"/>
          <ac:spMkLst>
            <pc:docMk/>
            <pc:sldMk cId="100316427" sldId="871"/>
            <ac:spMk id="2" creationId="{FD92E59C-6C52-8C64-777D-1C3A0016F35E}"/>
          </ac:spMkLst>
        </pc:spChg>
        <pc:spChg chg="mod">
          <ac:chgData name="Brendon Biggs" userId="5c91a0c7b9c9e2a7" providerId="LiveId" clId="{ED5C07EE-6403-44A9-BB8F-2774C98DE92D}" dt="2024-11-02T18:37:50.436" v="18896" actId="14100"/>
          <ac:spMkLst>
            <pc:docMk/>
            <pc:sldMk cId="100316427" sldId="871"/>
            <ac:spMk id="3" creationId="{85F625F5-5D67-E091-D325-F56434E25F4E}"/>
          </ac:spMkLst>
        </pc:spChg>
        <pc:spChg chg="add mod">
          <ac:chgData name="Brendon Biggs" userId="5c91a0c7b9c9e2a7" providerId="LiveId" clId="{ED5C07EE-6403-44A9-BB8F-2774C98DE92D}" dt="2024-11-02T18:37:28.277" v="18890" actId="1076"/>
          <ac:spMkLst>
            <pc:docMk/>
            <pc:sldMk cId="100316427" sldId="871"/>
            <ac:spMk id="4" creationId="{9C934F0D-9AD7-D81D-3A83-6FCD88DEB865}"/>
          </ac:spMkLst>
        </pc:spChg>
        <pc:spChg chg="mod">
          <ac:chgData name="Brendon Biggs" userId="5c91a0c7b9c9e2a7" providerId="LiveId" clId="{ED5C07EE-6403-44A9-BB8F-2774C98DE92D}" dt="2024-11-02T18:37:34.524" v="18892" actId="1076"/>
          <ac:spMkLst>
            <pc:docMk/>
            <pc:sldMk cId="100316427" sldId="871"/>
            <ac:spMk id="5" creationId="{D487ED62-5A36-795A-D74E-A89E51E76CDB}"/>
          </ac:spMkLst>
        </pc:spChg>
        <pc:spChg chg="add mod">
          <ac:chgData name="Brendon Biggs" userId="5c91a0c7b9c9e2a7" providerId="LiveId" clId="{ED5C07EE-6403-44A9-BB8F-2774C98DE92D}" dt="2024-11-02T18:38:28.625" v="18939" actId="20577"/>
          <ac:spMkLst>
            <pc:docMk/>
            <pc:sldMk cId="100316427" sldId="871"/>
            <ac:spMk id="6" creationId="{EFB90763-9869-3850-A104-F26E6A6F66E6}"/>
          </ac:spMkLst>
        </pc:spChg>
        <pc:spChg chg="mod">
          <ac:chgData name="Brendon Biggs" userId="5c91a0c7b9c9e2a7" providerId="LiveId" clId="{ED5C07EE-6403-44A9-BB8F-2774C98DE92D}" dt="2024-11-02T18:37:31.473" v="18891" actId="1076"/>
          <ac:spMkLst>
            <pc:docMk/>
            <pc:sldMk cId="100316427" sldId="871"/>
            <ac:spMk id="7" creationId="{ADDDC6EB-8917-0EBB-498E-E2559F123EA5}"/>
          </ac:spMkLst>
        </pc:spChg>
        <pc:spChg chg="add del mod">
          <ac:chgData name="Brendon Biggs" userId="5c91a0c7b9c9e2a7" providerId="LiveId" clId="{ED5C07EE-6403-44A9-BB8F-2774C98DE92D}" dt="2024-11-02T18:48:06.795" v="18941" actId="21"/>
          <ac:spMkLst>
            <pc:docMk/>
            <pc:sldMk cId="100316427" sldId="871"/>
            <ac:spMk id="8" creationId="{2FD06C17-C979-598E-1B3C-3D89CED2C4F2}"/>
          </ac:spMkLst>
        </pc:spChg>
        <pc:spChg chg="del">
          <ac:chgData name="Brendon Biggs" userId="5c91a0c7b9c9e2a7" providerId="LiveId" clId="{ED5C07EE-6403-44A9-BB8F-2774C98DE92D}" dt="2024-11-02T18:27:16.388" v="18552" actId="478"/>
          <ac:spMkLst>
            <pc:docMk/>
            <pc:sldMk cId="100316427" sldId="871"/>
            <ac:spMk id="9" creationId="{DD83B4E9-FEAA-573D-9C92-48C2239B7C24}"/>
          </ac:spMkLst>
        </pc:spChg>
      </pc:sldChg>
      <pc:sldChg chg="modSp add mod">
        <pc:chgData name="Brendon Biggs" userId="5c91a0c7b9c9e2a7" providerId="LiveId" clId="{ED5C07EE-6403-44A9-BB8F-2774C98DE92D}" dt="2024-11-02T18:53:17.830" v="19021" actId="20577"/>
        <pc:sldMkLst>
          <pc:docMk/>
          <pc:sldMk cId="285498518" sldId="872"/>
        </pc:sldMkLst>
        <pc:spChg chg="mod">
          <ac:chgData name="Brendon Biggs" userId="5c91a0c7b9c9e2a7" providerId="LiveId" clId="{ED5C07EE-6403-44A9-BB8F-2774C98DE92D}" dt="2024-11-02T18:53:17.830" v="19021" actId="20577"/>
          <ac:spMkLst>
            <pc:docMk/>
            <pc:sldMk cId="285498518" sldId="872"/>
            <ac:spMk id="8" creationId="{EC11D250-B298-E734-39AA-952E964C6301}"/>
          </ac:spMkLst>
        </pc:spChg>
      </pc:sldChg>
      <pc:sldChg chg="addSp delSp modSp new del mod">
        <pc:chgData name="Brendon Biggs" userId="5c91a0c7b9c9e2a7" providerId="LiveId" clId="{ED5C07EE-6403-44A9-BB8F-2774C98DE92D}" dt="2024-11-02T18:48:50.590" v="18966" actId="47"/>
        <pc:sldMkLst>
          <pc:docMk/>
          <pc:sldMk cId="1040107779" sldId="872"/>
        </pc:sldMkLst>
        <pc:spChg chg="add del mod">
          <ac:chgData name="Brendon Biggs" userId="5c91a0c7b9c9e2a7" providerId="LiveId" clId="{ED5C07EE-6403-44A9-BB8F-2774C98DE92D}" dt="2024-11-02T18:48:48.483" v="18965" actId="21"/>
          <ac:spMkLst>
            <pc:docMk/>
            <pc:sldMk cId="1040107779" sldId="872"/>
            <ac:spMk id="3" creationId="{7D167991-2329-16FC-4102-FE4CE60779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E28F1-F410-49EC-9D92-6A150F09018D}" type="datetimeFigureOut">
              <a:rPr lang="en-US" smtClean="0"/>
              <a:t>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52C10-AF46-419A-8A27-D47B126270B5}" type="slidenum">
              <a:rPr lang="en-US" smtClean="0"/>
              <a:t>‹#›</a:t>
            </a:fld>
            <a:endParaRPr lang="en-US"/>
          </a:p>
        </p:txBody>
      </p:sp>
    </p:spTree>
    <p:extLst>
      <p:ext uri="{BB962C8B-B14F-4D97-AF65-F5344CB8AC3E}">
        <p14:creationId xmlns:p14="http://schemas.microsoft.com/office/powerpoint/2010/main" val="14345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https://www.gotquestions.org/justification-sanctification-glorification.html</a:t>
            </a:r>
          </a:p>
        </p:txBody>
      </p:sp>
      <p:sp>
        <p:nvSpPr>
          <p:cNvPr id="4" name="Slide Number Placeholder 3"/>
          <p:cNvSpPr>
            <a:spLocks noGrp="1"/>
          </p:cNvSpPr>
          <p:nvPr>
            <p:ph type="sldNum" sz="quarter" idx="5"/>
          </p:nvPr>
        </p:nvSpPr>
        <p:spPr/>
        <p:txBody>
          <a:bodyPr/>
          <a:lstStyle/>
          <a:p>
            <a:fld id="{B0A52C10-AF46-419A-8A27-D47B126270B5}" type="slidenum">
              <a:rPr lang="en-US" smtClean="0"/>
              <a:t>9</a:t>
            </a:fld>
            <a:endParaRPr lang="en-US"/>
          </a:p>
        </p:txBody>
      </p:sp>
    </p:spTree>
    <p:extLst>
      <p:ext uri="{BB962C8B-B14F-4D97-AF65-F5344CB8AC3E}">
        <p14:creationId xmlns:p14="http://schemas.microsoft.com/office/powerpoint/2010/main" val="325379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https://carm.org/roman-catholicism/errors-in-the-apocrypha/</a:t>
            </a:r>
          </a:p>
          <a:p>
            <a:endParaRPr lang="en-US" dirty="0"/>
          </a:p>
        </p:txBody>
      </p:sp>
      <p:sp>
        <p:nvSpPr>
          <p:cNvPr id="4" name="Slide Number Placeholder 3"/>
          <p:cNvSpPr>
            <a:spLocks noGrp="1"/>
          </p:cNvSpPr>
          <p:nvPr>
            <p:ph type="sldNum" sz="quarter" idx="5"/>
          </p:nvPr>
        </p:nvSpPr>
        <p:spPr/>
        <p:txBody>
          <a:bodyPr/>
          <a:lstStyle/>
          <a:p>
            <a:fld id="{B0A52C10-AF46-419A-8A27-D47B126270B5}" type="slidenum">
              <a:rPr lang="en-US" smtClean="0"/>
              <a:t>97</a:t>
            </a:fld>
            <a:endParaRPr lang="en-US"/>
          </a:p>
        </p:txBody>
      </p:sp>
    </p:spTree>
    <p:extLst>
      <p:ext uri="{BB962C8B-B14F-4D97-AF65-F5344CB8AC3E}">
        <p14:creationId xmlns:p14="http://schemas.microsoft.com/office/powerpoint/2010/main" val="4778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Ron Rhodes10 things page 13.</a:t>
            </a:r>
          </a:p>
        </p:txBody>
      </p:sp>
      <p:sp>
        <p:nvSpPr>
          <p:cNvPr id="4" name="Slide Number Placeholder 3"/>
          <p:cNvSpPr>
            <a:spLocks noGrp="1"/>
          </p:cNvSpPr>
          <p:nvPr>
            <p:ph type="sldNum" sz="quarter" idx="5"/>
          </p:nvPr>
        </p:nvSpPr>
        <p:spPr/>
        <p:txBody>
          <a:bodyPr/>
          <a:lstStyle/>
          <a:p>
            <a:fld id="{B0A52C10-AF46-419A-8A27-D47B126270B5}" type="slidenum">
              <a:rPr lang="en-US" smtClean="0"/>
              <a:t>98</a:t>
            </a:fld>
            <a:endParaRPr lang="en-US"/>
          </a:p>
        </p:txBody>
      </p:sp>
    </p:spTree>
    <p:extLst>
      <p:ext uri="{BB962C8B-B14F-4D97-AF65-F5344CB8AC3E}">
        <p14:creationId xmlns:p14="http://schemas.microsoft.com/office/powerpoint/2010/main" val="4271923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52C10-AF46-419A-8A27-D47B126270B5}" type="slidenum">
              <a:rPr lang="en-US" smtClean="0"/>
              <a:t>106</a:t>
            </a:fld>
            <a:endParaRPr lang="en-US"/>
          </a:p>
        </p:txBody>
      </p:sp>
    </p:spTree>
    <p:extLst>
      <p:ext uri="{BB962C8B-B14F-4D97-AF65-F5344CB8AC3E}">
        <p14:creationId xmlns:p14="http://schemas.microsoft.com/office/powerpoint/2010/main" val="41545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0B8D-E274-E403-6BA2-18369DF7B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6A473-A4D7-7DFE-8124-053835FBC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7952E-6EE9-08F8-D16F-939FB11A30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974BE6-E4B4-5194-B81C-FD3B65E35D6E}"/>
              </a:ext>
            </a:extLst>
          </p:cNvPr>
          <p:cNvSpPr>
            <a:spLocks noGrp="1"/>
          </p:cNvSpPr>
          <p:nvPr>
            <p:ph type="sldNum" sz="quarter" idx="5"/>
          </p:nvPr>
        </p:nvSpPr>
        <p:spPr/>
        <p:txBody>
          <a:bodyPr/>
          <a:lstStyle/>
          <a:p>
            <a:fld id="{B0A52C10-AF46-419A-8A27-D47B126270B5}" type="slidenum">
              <a:rPr lang="en-US" smtClean="0"/>
              <a:t>107</a:t>
            </a:fld>
            <a:endParaRPr lang="en-US"/>
          </a:p>
        </p:txBody>
      </p:sp>
    </p:spTree>
    <p:extLst>
      <p:ext uri="{BB962C8B-B14F-4D97-AF65-F5344CB8AC3E}">
        <p14:creationId xmlns:p14="http://schemas.microsoft.com/office/powerpoint/2010/main" val="4284532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theology reader p, 97</a:t>
            </a:r>
          </a:p>
        </p:txBody>
      </p:sp>
      <p:sp>
        <p:nvSpPr>
          <p:cNvPr id="4" name="Slide Number Placeholder 3"/>
          <p:cNvSpPr>
            <a:spLocks noGrp="1"/>
          </p:cNvSpPr>
          <p:nvPr>
            <p:ph type="sldNum" sz="quarter" idx="5"/>
          </p:nvPr>
        </p:nvSpPr>
        <p:spPr/>
        <p:txBody>
          <a:bodyPr/>
          <a:lstStyle/>
          <a:p>
            <a:fld id="{B0A52C10-AF46-419A-8A27-D47B126270B5}" type="slidenum">
              <a:rPr lang="en-US" smtClean="0"/>
              <a:t>123</a:t>
            </a:fld>
            <a:endParaRPr lang="en-US"/>
          </a:p>
        </p:txBody>
      </p:sp>
    </p:spTree>
    <p:extLst>
      <p:ext uri="{BB962C8B-B14F-4D97-AF65-F5344CB8AC3E}">
        <p14:creationId xmlns:p14="http://schemas.microsoft.com/office/powerpoint/2010/main" val="3536656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https://www.gotquestions.org/praying-to-the-dead.html</a:t>
            </a:r>
          </a:p>
        </p:txBody>
      </p:sp>
      <p:sp>
        <p:nvSpPr>
          <p:cNvPr id="4" name="Slide Number Placeholder 3"/>
          <p:cNvSpPr>
            <a:spLocks noGrp="1"/>
          </p:cNvSpPr>
          <p:nvPr>
            <p:ph type="sldNum" sz="quarter" idx="5"/>
          </p:nvPr>
        </p:nvSpPr>
        <p:spPr/>
        <p:txBody>
          <a:bodyPr/>
          <a:lstStyle/>
          <a:p>
            <a:fld id="{83EB7AE9-BDB4-4260-8A63-CBA8D7C00975}" type="slidenum">
              <a:rPr lang="en-US" smtClean="0"/>
              <a:t>138</a:t>
            </a:fld>
            <a:endParaRPr lang="en-US"/>
          </a:p>
        </p:txBody>
      </p:sp>
    </p:spTree>
    <p:extLst>
      <p:ext uri="{BB962C8B-B14F-4D97-AF65-F5344CB8AC3E}">
        <p14:creationId xmlns:p14="http://schemas.microsoft.com/office/powerpoint/2010/main" val="2141728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5BB40-F67A-7947-4064-F96E5FED3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13481-D6C3-F5D5-72D8-4A853F441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33176-84AA-1267-7257-99AB5F90DD06}"/>
              </a:ext>
            </a:extLst>
          </p:cNvPr>
          <p:cNvSpPr>
            <a:spLocks noGrp="1"/>
          </p:cNvSpPr>
          <p:nvPr>
            <p:ph type="body" idx="1"/>
          </p:nvPr>
        </p:nvSpPr>
        <p:spPr/>
        <p:txBody>
          <a:bodyPr/>
          <a:lstStyle/>
          <a:p>
            <a:r>
              <a:rPr lang="en-US" dirty="0"/>
              <a:t>https://www.gotquestions.org/praying-to-the-dead.html</a:t>
            </a:r>
          </a:p>
        </p:txBody>
      </p:sp>
      <p:sp>
        <p:nvSpPr>
          <p:cNvPr id="4" name="Slide Number Placeholder 3">
            <a:extLst>
              <a:ext uri="{FF2B5EF4-FFF2-40B4-BE49-F238E27FC236}">
                <a16:creationId xmlns:a16="http://schemas.microsoft.com/office/drawing/2014/main" id="{9DF3923B-6031-6F7E-8937-4ACA404F8300}"/>
              </a:ext>
            </a:extLst>
          </p:cNvPr>
          <p:cNvSpPr>
            <a:spLocks noGrp="1"/>
          </p:cNvSpPr>
          <p:nvPr>
            <p:ph type="sldNum" sz="quarter" idx="5"/>
          </p:nvPr>
        </p:nvSpPr>
        <p:spPr/>
        <p:txBody>
          <a:bodyPr/>
          <a:lstStyle/>
          <a:p>
            <a:fld id="{83EB7AE9-BDB4-4260-8A63-CBA8D7C00975}" type="slidenum">
              <a:rPr lang="en-US" smtClean="0"/>
              <a:t>139</a:t>
            </a:fld>
            <a:endParaRPr lang="en-US"/>
          </a:p>
        </p:txBody>
      </p:sp>
    </p:spTree>
    <p:extLst>
      <p:ext uri="{BB962C8B-B14F-4D97-AF65-F5344CB8AC3E}">
        <p14:creationId xmlns:p14="http://schemas.microsoft.com/office/powerpoint/2010/main" val="406032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5863-6075-A859-7CED-F730EFD96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C9C89-5A7A-6FFF-E02A-D21F61164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FF658-914B-4F78-DBE0-BDD320C9AC2E}"/>
              </a:ext>
            </a:extLst>
          </p:cNvPr>
          <p:cNvSpPr>
            <a:spLocks noGrp="1"/>
          </p:cNvSpPr>
          <p:nvPr>
            <p:ph type="body" idx="1"/>
          </p:nvPr>
        </p:nvSpPr>
        <p:spPr/>
        <p:txBody>
          <a:bodyPr/>
          <a:lstStyle/>
          <a:p>
            <a:r>
              <a:rPr lang="en-US" dirty="0"/>
              <a:t>https://www.gotquestions.org/praying-to-the-dead.html</a:t>
            </a:r>
          </a:p>
        </p:txBody>
      </p:sp>
      <p:sp>
        <p:nvSpPr>
          <p:cNvPr id="4" name="Slide Number Placeholder 3">
            <a:extLst>
              <a:ext uri="{FF2B5EF4-FFF2-40B4-BE49-F238E27FC236}">
                <a16:creationId xmlns:a16="http://schemas.microsoft.com/office/drawing/2014/main" id="{9822B5B9-C64E-9A5B-6729-B19DC1194180}"/>
              </a:ext>
            </a:extLst>
          </p:cNvPr>
          <p:cNvSpPr>
            <a:spLocks noGrp="1"/>
          </p:cNvSpPr>
          <p:nvPr>
            <p:ph type="sldNum" sz="quarter" idx="5"/>
          </p:nvPr>
        </p:nvSpPr>
        <p:spPr/>
        <p:txBody>
          <a:bodyPr/>
          <a:lstStyle/>
          <a:p>
            <a:fld id="{83EB7AE9-BDB4-4260-8A63-CBA8D7C00975}" type="slidenum">
              <a:rPr lang="en-US" smtClean="0"/>
              <a:t>140</a:t>
            </a:fld>
            <a:endParaRPr lang="en-US"/>
          </a:p>
        </p:txBody>
      </p:sp>
    </p:spTree>
    <p:extLst>
      <p:ext uri="{BB962C8B-B14F-4D97-AF65-F5344CB8AC3E}">
        <p14:creationId xmlns:p14="http://schemas.microsoft.com/office/powerpoint/2010/main" val="2506990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B880-EE4D-0055-3BD1-226E6E048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03327-B67B-CBBE-3706-78C01D7AD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B037A-09CD-8478-6CE9-A649B69BBC2D}"/>
              </a:ext>
            </a:extLst>
          </p:cNvPr>
          <p:cNvSpPr>
            <a:spLocks noGrp="1"/>
          </p:cNvSpPr>
          <p:nvPr>
            <p:ph type="body" idx="1"/>
          </p:nvPr>
        </p:nvSpPr>
        <p:spPr/>
        <p:txBody>
          <a:bodyPr/>
          <a:lstStyle/>
          <a:p>
            <a:r>
              <a:rPr lang="en-US" dirty="0"/>
              <a:t>https://www.gotquestions.org/praying-to-the-dead.html</a:t>
            </a:r>
          </a:p>
        </p:txBody>
      </p:sp>
      <p:sp>
        <p:nvSpPr>
          <p:cNvPr id="4" name="Slide Number Placeholder 3">
            <a:extLst>
              <a:ext uri="{FF2B5EF4-FFF2-40B4-BE49-F238E27FC236}">
                <a16:creationId xmlns:a16="http://schemas.microsoft.com/office/drawing/2014/main" id="{BEE818A3-F65E-754B-DD4F-CFE47ADC3669}"/>
              </a:ext>
            </a:extLst>
          </p:cNvPr>
          <p:cNvSpPr>
            <a:spLocks noGrp="1"/>
          </p:cNvSpPr>
          <p:nvPr>
            <p:ph type="sldNum" sz="quarter" idx="5"/>
          </p:nvPr>
        </p:nvSpPr>
        <p:spPr/>
        <p:txBody>
          <a:bodyPr/>
          <a:lstStyle/>
          <a:p>
            <a:fld id="{83EB7AE9-BDB4-4260-8A63-CBA8D7C00975}" type="slidenum">
              <a:rPr lang="en-US" smtClean="0"/>
              <a:t>141</a:t>
            </a:fld>
            <a:endParaRPr lang="en-US"/>
          </a:p>
        </p:txBody>
      </p:sp>
    </p:spTree>
    <p:extLst>
      <p:ext uri="{BB962C8B-B14F-4D97-AF65-F5344CB8AC3E}">
        <p14:creationId xmlns:p14="http://schemas.microsoft.com/office/powerpoint/2010/main" val="1689544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886AF-FEBA-63E3-54A8-0102A37C6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23E28-3773-29EF-C416-BC92CB335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B10E9-DB24-CED5-379E-367A54E19868}"/>
              </a:ext>
            </a:extLst>
          </p:cNvPr>
          <p:cNvSpPr>
            <a:spLocks noGrp="1"/>
          </p:cNvSpPr>
          <p:nvPr>
            <p:ph type="body" idx="1"/>
          </p:nvPr>
        </p:nvSpPr>
        <p:spPr/>
        <p:txBody>
          <a:bodyPr/>
          <a:lstStyle/>
          <a:p>
            <a:r>
              <a:rPr lang="en-US" dirty="0"/>
              <a:t>https://www.gotquestions.org/praying-to-the-dead.html</a:t>
            </a:r>
          </a:p>
        </p:txBody>
      </p:sp>
      <p:sp>
        <p:nvSpPr>
          <p:cNvPr id="4" name="Slide Number Placeholder 3">
            <a:extLst>
              <a:ext uri="{FF2B5EF4-FFF2-40B4-BE49-F238E27FC236}">
                <a16:creationId xmlns:a16="http://schemas.microsoft.com/office/drawing/2014/main" id="{476B693A-9204-1CFA-99E6-DF9E26154415}"/>
              </a:ext>
            </a:extLst>
          </p:cNvPr>
          <p:cNvSpPr>
            <a:spLocks noGrp="1"/>
          </p:cNvSpPr>
          <p:nvPr>
            <p:ph type="sldNum" sz="quarter" idx="5"/>
          </p:nvPr>
        </p:nvSpPr>
        <p:spPr/>
        <p:txBody>
          <a:bodyPr/>
          <a:lstStyle/>
          <a:p>
            <a:fld id="{83EB7AE9-BDB4-4260-8A63-CBA8D7C00975}" type="slidenum">
              <a:rPr lang="en-US" smtClean="0"/>
              <a:t>142</a:t>
            </a:fld>
            <a:endParaRPr lang="en-US"/>
          </a:p>
        </p:txBody>
      </p:sp>
    </p:spTree>
    <p:extLst>
      <p:ext uri="{BB962C8B-B14F-4D97-AF65-F5344CB8AC3E}">
        <p14:creationId xmlns:p14="http://schemas.microsoft.com/office/powerpoint/2010/main" val="399334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https://www.gotquestions.org/justification-sanctification-glorification.html</a:t>
            </a:r>
          </a:p>
          <a:p>
            <a:endParaRPr lang="en-US" dirty="0"/>
          </a:p>
        </p:txBody>
      </p:sp>
      <p:sp>
        <p:nvSpPr>
          <p:cNvPr id="4" name="Slide Number Placeholder 3"/>
          <p:cNvSpPr>
            <a:spLocks noGrp="1"/>
          </p:cNvSpPr>
          <p:nvPr>
            <p:ph type="sldNum" sz="quarter" idx="5"/>
          </p:nvPr>
        </p:nvSpPr>
        <p:spPr/>
        <p:txBody>
          <a:bodyPr/>
          <a:lstStyle/>
          <a:p>
            <a:fld id="{B0A52C10-AF46-419A-8A27-D47B126270B5}" type="slidenum">
              <a:rPr lang="en-US" smtClean="0"/>
              <a:t>10</a:t>
            </a:fld>
            <a:endParaRPr lang="en-US"/>
          </a:p>
        </p:txBody>
      </p:sp>
    </p:spTree>
    <p:extLst>
      <p:ext uri="{BB962C8B-B14F-4D97-AF65-F5344CB8AC3E}">
        <p14:creationId xmlns:p14="http://schemas.microsoft.com/office/powerpoint/2010/main" val="2027701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p:cNvSpPr>
            <a:spLocks noGrp="1"/>
          </p:cNvSpPr>
          <p:nvPr>
            <p:ph type="sldNum" sz="quarter" idx="5"/>
          </p:nvPr>
        </p:nvSpPr>
        <p:spPr/>
        <p:txBody>
          <a:bodyPr/>
          <a:lstStyle/>
          <a:p>
            <a:fld id="{83EB7AE9-BDB4-4260-8A63-CBA8D7C00975}" type="slidenum">
              <a:rPr lang="en-US" smtClean="0"/>
              <a:t>147</a:t>
            </a:fld>
            <a:endParaRPr lang="en-US"/>
          </a:p>
        </p:txBody>
      </p:sp>
    </p:spTree>
    <p:extLst>
      <p:ext uri="{BB962C8B-B14F-4D97-AF65-F5344CB8AC3E}">
        <p14:creationId xmlns:p14="http://schemas.microsoft.com/office/powerpoint/2010/main" val="2288101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B62A-A701-8B3D-7900-88D41086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3BD99-0D30-2260-E9B5-E535286F9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42DEE-F43A-9C71-DEA0-745098FD1148}"/>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7296C2E0-CD1B-97CB-2047-253C3D3E604B}"/>
              </a:ext>
            </a:extLst>
          </p:cNvPr>
          <p:cNvSpPr>
            <a:spLocks noGrp="1"/>
          </p:cNvSpPr>
          <p:nvPr>
            <p:ph type="sldNum" sz="quarter" idx="5"/>
          </p:nvPr>
        </p:nvSpPr>
        <p:spPr/>
        <p:txBody>
          <a:bodyPr/>
          <a:lstStyle/>
          <a:p>
            <a:fld id="{83EB7AE9-BDB4-4260-8A63-CBA8D7C00975}" type="slidenum">
              <a:rPr lang="en-US" smtClean="0"/>
              <a:t>148</a:t>
            </a:fld>
            <a:endParaRPr lang="en-US"/>
          </a:p>
        </p:txBody>
      </p:sp>
    </p:spTree>
    <p:extLst>
      <p:ext uri="{BB962C8B-B14F-4D97-AF65-F5344CB8AC3E}">
        <p14:creationId xmlns:p14="http://schemas.microsoft.com/office/powerpoint/2010/main" val="1382591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9DC4-906E-20E8-8DFC-4D2DA65DD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C7005-5488-93D3-D849-4DD8ADAC5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D2938-123D-612C-94F0-4DADE38E9CE0}"/>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233.</a:t>
            </a:r>
          </a:p>
        </p:txBody>
      </p:sp>
      <p:sp>
        <p:nvSpPr>
          <p:cNvPr id="4" name="Slide Number Placeholder 3">
            <a:extLst>
              <a:ext uri="{FF2B5EF4-FFF2-40B4-BE49-F238E27FC236}">
                <a16:creationId xmlns:a16="http://schemas.microsoft.com/office/drawing/2014/main" id="{C4D91620-746B-AB59-FD8A-5C1467B34D1F}"/>
              </a:ext>
            </a:extLst>
          </p:cNvPr>
          <p:cNvSpPr>
            <a:spLocks noGrp="1"/>
          </p:cNvSpPr>
          <p:nvPr>
            <p:ph type="sldNum" sz="quarter" idx="5"/>
          </p:nvPr>
        </p:nvSpPr>
        <p:spPr/>
        <p:txBody>
          <a:bodyPr/>
          <a:lstStyle/>
          <a:p>
            <a:fld id="{83EB7AE9-BDB4-4260-8A63-CBA8D7C00975}" type="slidenum">
              <a:rPr lang="en-US" smtClean="0"/>
              <a:t>171</a:t>
            </a:fld>
            <a:endParaRPr lang="en-US"/>
          </a:p>
        </p:txBody>
      </p:sp>
    </p:spTree>
    <p:extLst>
      <p:ext uri="{BB962C8B-B14F-4D97-AF65-F5344CB8AC3E}">
        <p14:creationId xmlns:p14="http://schemas.microsoft.com/office/powerpoint/2010/main" val="2875952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C0FC6-FA6B-668E-D0C5-70826E5A8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7C848-B2B6-20FE-F754-AE8151742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DCCD9-9488-0A91-E50B-9835CFAD9241}"/>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77E7948D-1E42-9C8D-42C6-A6415DA2F709}"/>
              </a:ext>
            </a:extLst>
          </p:cNvPr>
          <p:cNvSpPr>
            <a:spLocks noGrp="1"/>
          </p:cNvSpPr>
          <p:nvPr>
            <p:ph type="sldNum" sz="quarter" idx="5"/>
          </p:nvPr>
        </p:nvSpPr>
        <p:spPr/>
        <p:txBody>
          <a:bodyPr/>
          <a:lstStyle/>
          <a:p>
            <a:fld id="{83EB7AE9-BDB4-4260-8A63-CBA8D7C00975}" type="slidenum">
              <a:rPr lang="en-US" smtClean="0"/>
              <a:t>174</a:t>
            </a:fld>
            <a:endParaRPr lang="en-US"/>
          </a:p>
        </p:txBody>
      </p:sp>
    </p:spTree>
    <p:extLst>
      <p:ext uri="{BB962C8B-B14F-4D97-AF65-F5344CB8AC3E}">
        <p14:creationId xmlns:p14="http://schemas.microsoft.com/office/powerpoint/2010/main" val="1607220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77C7D-D1E6-8C1E-3201-C1EC9EE09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F8D5C-C53F-8CE4-5F2E-0EFD7DA44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A3381-688C-B8E9-1871-769674DE48DF}"/>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2CB4ED15-00CC-2490-FC16-DD722FC5E069}"/>
              </a:ext>
            </a:extLst>
          </p:cNvPr>
          <p:cNvSpPr>
            <a:spLocks noGrp="1"/>
          </p:cNvSpPr>
          <p:nvPr>
            <p:ph type="sldNum" sz="quarter" idx="5"/>
          </p:nvPr>
        </p:nvSpPr>
        <p:spPr/>
        <p:txBody>
          <a:bodyPr/>
          <a:lstStyle/>
          <a:p>
            <a:fld id="{83EB7AE9-BDB4-4260-8A63-CBA8D7C00975}" type="slidenum">
              <a:rPr lang="en-US" smtClean="0"/>
              <a:t>176</a:t>
            </a:fld>
            <a:endParaRPr lang="en-US"/>
          </a:p>
        </p:txBody>
      </p:sp>
    </p:spTree>
    <p:extLst>
      <p:ext uri="{BB962C8B-B14F-4D97-AF65-F5344CB8AC3E}">
        <p14:creationId xmlns:p14="http://schemas.microsoft.com/office/powerpoint/2010/main" val="30723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01E6-04BF-5915-7B00-5E93C621A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FD1D7-9B7A-99ED-AF08-F4E4CC5D3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DD665-E206-EB32-AEE1-9E5918DAA794}"/>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F5C552E6-8405-AE86-354C-8F6891E6DEEB}"/>
              </a:ext>
            </a:extLst>
          </p:cNvPr>
          <p:cNvSpPr>
            <a:spLocks noGrp="1"/>
          </p:cNvSpPr>
          <p:nvPr>
            <p:ph type="sldNum" sz="quarter" idx="5"/>
          </p:nvPr>
        </p:nvSpPr>
        <p:spPr/>
        <p:txBody>
          <a:bodyPr/>
          <a:lstStyle/>
          <a:p>
            <a:fld id="{83EB7AE9-BDB4-4260-8A63-CBA8D7C00975}" type="slidenum">
              <a:rPr lang="en-US" smtClean="0"/>
              <a:t>177</a:t>
            </a:fld>
            <a:endParaRPr lang="en-US"/>
          </a:p>
        </p:txBody>
      </p:sp>
    </p:spTree>
    <p:extLst>
      <p:ext uri="{BB962C8B-B14F-4D97-AF65-F5344CB8AC3E}">
        <p14:creationId xmlns:p14="http://schemas.microsoft.com/office/powerpoint/2010/main" val="4167141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E006E-7E41-4B00-A67C-1EB0ABEFF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834E2-13D9-2873-FCBD-BFC7C5FEC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2854D-2D88-35D0-74A0-9C82B5E5A08D}"/>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55ED0E22-CCB8-0432-564A-62CEC523609B}"/>
              </a:ext>
            </a:extLst>
          </p:cNvPr>
          <p:cNvSpPr>
            <a:spLocks noGrp="1"/>
          </p:cNvSpPr>
          <p:nvPr>
            <p:ph type="sldNum" sz="quarter" idx="5"/>
          </p:nvPr>
        </p:nvSpPr>
        <p:spPr/>
        <p:txBody>
          <a:bodyPr/>
          <a:lstStyle/>
          <a:p>
            <a:fld id="{83EB7AE9-BDB4-4260-8A63-CBA8D7C00975}" type="slidenum">
              <a:rPr lang="en-US" smtClean="0"/>
              <a:t>178</a:t>
            </a:fld>
            <a:endParaRPr lang="en-US"/>
          </a:p>
        </p:txBody>
      </p:sp>
    </p:spTree>
    <p:extLst>
      <p:ext uri="{BB962C8B-B14F-4D97-AF65-F5344CB8AC3E}">
        <p14:creationId xmlns:p14="http://schemas.microsoft.com/office/powerpoint/2010/main" val="534586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C3A4-AEFB-0B69-BC17-9CD527652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9BB73-2F57-8E9F-5C52-678C59487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84A1A-FDBE-9386-28E9-8BABF3CC10C6}"/>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FA854BD4-DBD6-D59C-7964-0DF47C948B41}"/>
              </a:ext>
            </a:extLst>
          </p:cNvPr>
          <p:cNvSpPr>
            <a:spLocks noGrp="1"/>
          </p:cNvSpPr>
          <p:nvPr>
            <p:ph type="sldNum" sz="quarter" idx="5"/>
          </p:nvPr>
        </p:nvSpPr>
        <p:spPr/>
        <p:txBody>
          <a:bodyPr/>
          <a:lstStyle/>
          <a:p>
            <a:fld id="{83EB7AE9-BDB4-4260-8A63-CBA8D7C00975}" type="slidenum">
              <a:rPr lang="en-US" smtClean="0"/>
              <a:t>179</a:t>
            </a:fld>
            <a:endParaRPr lang="en-US"/>
          </a:p>
        </p:txBody>
      </p:sp>
    </p:spTree>
    <p:extLst>
      <p:ext uri="{BB962C8B-B14F-4D97-AF65-F5344CB8AC3E}">
        <p14:creationId xmlns:p14="http://schemas.microsoft.com/office/powerpoint/2010/main" val="2505245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8443A-002D-50A1-D11C-7DC7CF8B5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D0CCE-3994-09E5-169C-938073B21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3ED22-6F3C-8E43-9D59-3872D74B2F30}"/>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09838022-8646-1476-B79A-FC96B2553A52}"/>
              </a:ext>
            </a:extLst>
          </p:cNvPr>
          <p:cNvSpPr>
            <a:spLocks noGrp="1"/>
          </p:cNvSpPr>
          <p:nvPr>
            <p:ph type="sldNum" sz="quarter" idx="5"/>
          </p:nvPr>
        </p:nvSpPr>
        <p:spPr/>
        <p:txBody>
          <a:bodyPr/>
          <a:lstStyle/>
          <a:p>
            <a:fld id="{83EB7AE9-BDB4-4260-8A63-CBA8D7C00975}" type="slidenum">
              <a:rPr lang="en-US" smtClean="0"/>
              <a:t>180</a:t>
            </a:fld>
            <a:endParaRPr lang="en-US"/>
          </a:p>
        </p:txBody>
      </p:sp>
    </p:spTree>
    <p:extLst>
      <p:ext uri="{BB962C8B-B14F-4D97-AF65-F5344CB8AC3E}">
        <p14:creationId xmlns:p14="http://schemas.microsoft.com/office/powerpoint/2010/main" val="2531431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32E3-60D3-D462-FB5A-D943EE100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E20A0-D417-666E-FB7D-E1D64B774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499A1-B6A2-ABED-B635-AA0AC3AC31D1}"/>
              </a:ext>
            </a:extLst>
          </p:cNvPr>
          <p:cNvSpPr>
            <a:spLocks noGrp="1"/>
          </p:cNvSpPr>
          <p:nvPr>
            <p:ph type="body" idx="1"/>
          </p:nvPr>
        </p:nvSpPr>
        <p:spPr/>
        <p:txBody>
          <a:bodyPr/>
          <a:lstStyle/>
          <a:p>
            <a:r>
              <a:rPr lang="en-US" dirty="0"/>
              <a:t>James G. McCarthy, </a:t>
            </a:r>
            <a:r>
              <a:rPr lang="en-US" i="1" dirty="0"/>
              <a:t>The Gospel According to Rome: Comparing Catholic Tradition and the Word of God </a:t>
            </a:r>
            <a:r>
              <a:rPr lang="en-US" dirty="0"/>
              <a:t>(Eugene, Oregon: Harvest House Publishers, 1995), 223.</a:t>
            </a:r>
          </a:p>
        </p:txBody>
      </p:sp>
      <p:sp>
        <p:nvSpPr>
          <p:cNvPr id="4" name="Slide Number Placeholder 3">
            <a:extLst>
              <a:ext uri="{FF2B5EF4-FFF2-40B4-BE49-F238E27FC236}">
                <a16:creationId xmlns:a16="http://schemas.microsoft.com/office/drawing/2014/main" id="{952D81C8-6DE6-839D-16D2-B3E39A614DF1}"/>
              </a:ext>
            </a:extLst>
          </p:cNvPr>
          <p:cNvSpPr>
            <a:spLocks noGrp="1"/>
          </p:cNvSpPr>
          <p:nvPr>
            <p:ph type="sldNum" sz="quarter" idx="5"/>
          </p:nvPr>
        </p:nvSpPr>
        <p:spPr/>
        <p:txBody>
          <a:bodyPr/>
          <a:lstStyle/>
          <a:p>
            <a:fld id="{83EB7AE9-BDB4-4260-8A63-CBA8D7C00975}" type="slidenum">
              <a:rPr lang="en-US" smtClean="0"/>
              <a:t>181</a:t>
            </a:fld>
            <a:endParaRPr lang="en-US"/>
          </a:p>
        </p:txBody>
      </p:sp>
    </p:spTree>
    <p:extLst>
      <p:ext uri="{BB962C8B-B14F-4D97-AF65-F5344CB8AC3E}">
        <p14:creationId xmlns:p14="http://schemas.microsoft.com/office/powerpoint/2010/main" val="74645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Grudem. P. 1124. and Geisler P. 122,</a:t>
            </a:r>
          </a:p>
          <a:p>
            <a:endParaRPr lang="en-US" dirty="0"/>
          </a:p>
        </p:txBody>
      </p:sp>
      <p:sp>
        <p:nvSpPr>
          <p:cNvPr id="4" name="Slide Number Placeholder 3"/>
          <p:cNvSpPr>
            <a:spLocks noGrp="1"/>
          </p:cNvSpPr>
          <p:nvPr>
            <p:ph type="sldNum" sz="quarter" idx="5"/>
          </p:nvPr>
        </p:nvSpPr>
        <p:spPr/>
        <p:txBody>
          <a:bodyPr/>
          <a:lstStyle/>
          <a:p>
            <a:fld id="{B0A52C10-AF46-419A-8A27-D47B126270B5}" type="slidenum">
              <a:rPr lang="en-US" smtClean="0"/>
              <a:t>57</a:t>
            </a:fld>
            <a:endParaRPr lang="en-US"/>
          </a:p>
        </p:txBody>
      </p:sp>
    </p:spTree>
    <p:extLst>
      <p:ext uri="{BB962C8B-B14F-4D97-AF65-F5344CB8AC3E}">
        <p14:creationId xmlns:p14="http://schemas.microsoft.com/office/powerpoint/2010/main" val="804801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https://www.gotquestions.org/sacerdotalism.html</a:t>
            </a:r>
          </a:p>
        </p:txBody>
      </p:sp>
      <p:sp>
        <p:nvSpPr>
          <p:cNvPr id="4" name="Slide Number Placeholder 3"/>
          <p:cNvSpPr>
            <a:spLocks noGrp="1"/>
          </p:cNvSpPr>
          <p:nvPr>
            <p:ph type="sldNum" sz="quarter" idx="5"/>
          </p:nvPr>
        </p:nvSpPr>
        <p:spPr/>
        <p:txBody>
          <a:bodyPr/>
          <a:lstStyle/>
          <a:p>
            <a:fld id="{83EB7AE9-BDB4-4260-8A63-CBA8D7C00975}" type="slidenum">
              <a:rPr lang="en-US" smtClean="0"/>
              <a:t>185</a:t>
            </a:fld>
            <a:endParaRPr lang="en-US"/>
          </a:p>
        </p:txBody>
      </p:sp>
    </p:spTree>
    <p:extLst>
      <p:ext uri="{BB962C8B-B14F-4D97-AF65-F5344CB8AC3E}">
        <p14:creationId xmlns:p14="http://schemas.microsoft.com/office/powerpoint/2010/main" val="1111601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ABC33-E5CD-19D6-3FBF-F78181063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1A6BE-78C8-5269-CC75-405329AD3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1941D-2E9E-904F-D4F2-499FE0F2B6EC}"/>
              </a:ext>
            </a:extLst>
          </p:cNvPr>
          <p:cNvSpPr>
            <a:spLocks noGrp="1"/>
          </p:cNvSpPr>
          <p:nvPr>
            <p:ph type="body" idx="1"/>
          </p:nvPr>
        </p:nvSpPr>
        <p:spPr/>
        <p:txBody>
          <a:bodyPr/>
          <a:lstStyle/>
          <a:p>
            <a:r>
              <a:rPr lang="en-US" dirty="0"/>
              <a:t>https://www.gotquestions.org/sacerdotalism.html</a:t>
            </a:r>
          </a:p>
        </p:txBody>
      </p:sp>
      <p:sp>
        <p:nvSpPr>
          <p:cNvPr id="4" name="Slide Number Placeholder 3">
            <a:extLst>
              <a:ext uri="{FF2B5EF4-FFF2-40B4-BE49-F238E27FC236}">
                <a16:creationId xmlns:a16="http://schemas.microsoft.com/office/drawing/2014/main" id="{202F25B6-75DA-33EA-29EF-FF74C7C918B6}"/>
              </a:ext>
            </a:extLst>
          </p:cNvPr>
          <p:cNvSpPr>
            <a:spLocks noGrp="1"/>
          </p:cNvSpPr>
          <p:nvPr>
            <p:ph type="sldNum" sz="quarter" idx="5"/>
          </p:nvPr>
        </p:nvSpPr>
        <p:spPr/>
        <p:txBody>
          <a:bodyPr/>
          <a:lstStyle/>
          <a:p>
            <a:fld id="{83EB7AE9-BDB4-4260-8A63-CBA8D7C00975}" type="slidenum">
              <a:rPr lang="en-US" smtClean="0"/>
              <a:t>186</a:t>
            </a:fld>
            <a:endParaRPr lang="en-US"/>
          </a:p>
        </p:txBody>
      </p:sp>
    </p:spTree>
    <p:extLst>
      <p:ext uri="{BB962C8B-B14F-4D97-AF65-F5344CB8AC3E}">
        <p14:creationId xmlns:p14="http://schemas.microsoft.com/office/powerpoint/2010/main" val="2056569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8FD4-0FF9-CF2F-40F7-5EAFA4B3B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DCEFA-72DE-A264-1927-EFCC2D543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54BE0-A49B-DB7F-CEE3-6D850E03EAA4}"/>
              </a:ext>
            </a:extLst>
          </p:cNvPr>
          <p:cNvSpPr>
            <a:spLocks noGrp="1"/>
          </p:cNvSpPr>
          <p:nvPr>
            <p:ph type="body" idx="1"/>
          </p:nvPr>
        </p:nvSpPr>
        <p:spPr/>
        <p:txBody>
          <a:bodyPr/>
          <a:lstStyle/>
          <a:p>
            <a:r>
              <a:rPr lang="en-US" dirty="0"/>
              <a:t>https://www.gotquestions.org/sacerdotalism.html</a:t>
            </a:r>
          </a:p>
        </p:txBody>
      </p:sp>
      <p:sp>
        <p:nvSpPr>
          <p:cNvPr id="4" name="Slide Number Placeholder 3">
            <a:extLst>
              <a:ext uri="{FF2B5EF4-FFF2-40B4-BE49-F238E27FC236}">
                <a16:creationId xmlns:a16="http://schemas.microsoft.com/office/drawing/2014/main" id="{2963F369-22DF-2794-1AFC-7C0C68426C97}"/>
              </a:ext>
            </a:extLst>
          </p:cNvPr>
          <p:cNvSpPr>
            <a:spLocks noGrp="1"/>
          </p:cNvSpPr>
          <p:nvPr>
            <p:ph type="sldNum" sz="quarter" idx="5"/>
          </p:nvPr>
        </p:nvSpPr>
        <p:spPr/>
        <p:txBody>
          <a:bodyPr/>
          <a:lstStyle/>
          <a:p>
            <a:fld id="{83EB7AE9-BDB4-4260-8A63-CBA8D7C00975}" type="slidenum">
              <a:rPr lang="en-US" smtClean="0"/>
              <a:t>190</a:t>
            </a:fld>
            <a:endParaRPr lang="en-US"/>
          </a:p>
        </p:txBody>
      </p:sp>
    </p:spTree>
    <p:extLst>
      <p:ext uri="{BB962C8B-B14F-4D97-AF65-F5344CB8AC3E}">
        <p14:creationId xmlns:p14="http://schemas.microsoft.com/office/powerpoint/2010/main" val="844033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65719-02BA-5E62-28FF-30AD3A00C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DB11-4D2F-CCF1-1740-A1FF8E36A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1793B-46CC-50C8-ECBD-6646DFD8DFDC}"/>
              </a:ext>
            </a:extLst>
          </p:cNvPr>
          <p:cNvSpPr>
            <a:spLocks noGrp="1"/>
          </p:cNvSpPr>
          <p:nvPr>
            <p:ph type="body" idx="1"/>
          </p:nvPr>
        </p:nvSpPr>
        <p:spPr/>
        <p:txBody>
          <a:bodyPr/>
          <a:lstStyle/>
          <a:p>
            <a:r>
              <a:rPr lang="en-US" dirty="0"/>
              <a:t>https://www.gotquestions.org/sacerdotalism.html</a:t>
            </a:r>
          </a:p>
        </p:txBody>
      </p:sp>
      <p:sp>
        <p:nvSpPr>
          <p:cNvPr id="4" name="Slide Number Placeholder 3">
            <a:extLst>
              <a:ext uri="{FF2B5EF4-FFF2-40B4-BE49-F238E27FC236}">
                <a16:creationId xmlns:a16="http://schemas.microsoft.com/office/drawing/2014/main" id="{8650BB16-3D0D-3A9A-678F-9D865EE99F65}"/>
              </a:ext>
            </a:extLst>
          </p:cNvPr>
          <p:cNvSpPr>
            <a:spLocks noGrp="1"/>
          </p:cNvSpPr>
          <p:nvPr>
            <p:ph type="sldNum" sz="quarter" idx="5"/>
          </p:nvPr>
        </p:nvSpPr>
        <p:spPr/>
        <p:txBody>
          <a:bodyPr/>
          <a:lstStyle/>
          <a:p>
            <a:fld id="{83EB7AE9-BDB4-4260-8A63-CBA8D7C00975}" type="slidenum">
              <a:rPr lang="en-US" smtClean="0"/>
              <a:t>191</a:t>
            </a:fld>
            <a:endParaRPr lang="en-US"/>
          </a:p>
        </p:txBody>
      </p:sp>
    </p:spTree>
    <p:extLst>
      <p:ext uri="{BB962C8B-B14F-4D97-AF65-F5344CB8AC3E}">
        <p14:creationId xmlns:p14="http://schemas.microsoft.com/office/powerpoint/2010/main" val="780122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B4065-F52E-B1E4-9090-C3C785705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C1F20-D9CC-F1ED-66DD-0EE015A3C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45DBB-7B6F-E299-857D-6829C1BE3CE3}"/>
              </a:ext>
            </a:extLst>
          </p:cNvPr>
          <p:cNvSpPr>
            <a:spLocks noGrp="1"/>
          </p:cNvSpPr>
          <p:nvPr>
            <p:ph type="body" idx="1"/>
          </p:nvPr>
        </p:nvSpPr>
        <p:spPr/>
        <p:txBody>
          <a:bodyPr/>
          <a:lstStyle/>
          <a:p>
            <a:r>
              <a:rPr lang="en-US" dirty="0"/>
              <a:t>https://www.gotquestions.org/sacerdotalism.html</a:t>
            </a:r>
          </a:p>
        </p:txBody>
      </p:sp>
      <p:sp>
        <p:nvSpPr>
          <p:cNvPr id="4" name="Slide Number Placeholder 3">
            <a:extLst>
              <a:ext uri="{FF2B5EF4-FFF2-40B4-BE49-F238E27FC236}">
                <a16:creationId xmlns:a16="http://schemas.microsoft.com/office/drawing/2014/main" id="{F01A656F-4091-848C-8731-4A177122677E}"/>
              </a:ext>
            </a:extLst>
          </p:cNvPr>
          <p:cNvSpPr>
            <a:spLocks noGrp="1"/>
          </p:cNvSpPr>
          <p:nvPr>
            <p:ph type="sldNum" sz="quarter" idx="5"/>
          </p:nvPr>
        </p:nvSpPr>
        <p:spPr/>
        <p:txBody>
          <a:bodyPr/>
          <a:lstStyle/>
          <a:p>
            <a:fld id="{83EB7AE9-BDB4-4260-8A63-CBA8D7C00975}" type="slidenum">
              <a:rPr lang="en-US" smtClean="0"/>
              <a:t>192</a:t>
            </a:fld>
            <a:endParaRPr lang="en-US"/>
          </a:p>
        </p:txBody>
      </p:sp>
    </p:spTree>
    <p:extLst>
      <p:ext uri="{BB962C8B-B14F-4D97-AF65-F5344CB8AC3E}">
        <p14:creationId xmlns:p14="http://schemas.microsoft.com/office/powerpoint/2010/main" val="275741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70BB-E996-5970-AC2E-A70E1EF43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F995A-EDD0-6BC2-F7EF-E6A3DD617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B02C5-61E0-A9DA-3582-2C4D5C846BCD}"/>
              </a:ext>
            </a:extLst>
          </p:cNvPr>
          <p:cNvSpPr>
            <a:spLocks noGrp="1"/>
          </p:cNvSpPr>
          <p:nvPr>
            <p:ph type="body" idx="1"/>
          </p:nvPr>
        </p:nvSpPr>
        <p:spPr/>
        <p:txBody>
          <a:bodyPr/>
          <a:lstStyle/>
          <a:p>
            <a:r>
              <a:rPr lang="en-US" dirty="0"/>
              <a:t>https://www.gotquestions.org/sacerdotalism.html</a:t>
            </a:r>
          </a:p>
        </p:txBody>
      </p:sp>
      <p:sp>
        <p:nvSpPr>
          <p:cNvPr id="4" name="Slide Number Placeholder 3">
            <a:extLst>
              <a:ext uri="{FF2B5EF4-FFF2-40B4-BE49-F238E27FC236}">
                <a16:creationId xmlns:a16="http://schemas.microsoft.com/office/drawing/2014/main" id="{E17DA734-72F5-0538-FAF3-B601C523DEBA}"/>
              </a:ext>
            </a:extLst>
          </p:cNvPr>
          <p:cNvSpPr>
            <a:spLocks noGrp="1"/>
          </p:cNvSpPr>
          <p:nvPr>
            <p:ph type="sldNum" sz="quarter" idx="5"/>
          </p:nvPr>
        </p:nvSpPr>
        <p:spPr/>
        <p:txBody>
          <a:bodyPr/>
          <a:lstStyle/>
          <a:p>
            <a:fld id="{83EB7AE9-BDB4-4260-8A63-CBA8D7C00975}" type="slidenum">
              <a:rPr lang="en-US" smtClean="0"/>
              <a:t>193</a:t>
            </a:fld>
            <a:endParaRPr lang="en-US"/>
          </a:p>
        </p:txBody>
      </p:sp>
    </p:spTree>
    <p:extLst>
      <p:ext uri="{BB962C8B-B14F-4D97-AF65-F5344CB8AC3E}">
        <p14:creationId xmlns:p14="http://schemas.microsoft.com/office/powerpoint/2010/main" val="163973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Bray – P. 34.</a:t>
            </a:r>
          </a:p>
        </p:txBody>
      </p:sp>
      <p:sp>
        <p:nvSpPr>
          <p:cNvPr id="4" name="Slide Number Placeholder 3"/>
          <p:cNvSpPr>
            <a:spLocks noGrp="1"/>
          </p:cNvSpPr>
          <p:nvPr>
            <p:ph type="sldNum" sz="quarter" idx="5"/>
          </p:nvPr>
        </p:nvSpPr>
        <p:spPr/>
        <p:txBody>
          <a:bodyPr/>
          <a:lstStyle/>
          <a:p>
            <a:fld id="{B0A52C10-AF46-419A-8A27-D47B126270B5}" type="slidenum">
              <a:rPr lang="en-US" smtClean="0"/>
              <a:t>62</a:t>
            </a:fld>
            <a:endParaRPr lang="en-US"/>
          </a:p>
        </p:txBody>
      </p:sp>
    </p:spTree>
    <p:extLst>
      <p:ext uri="{BB962C8B-B14F-4D97-AF65-F5344CB8AC3E}">
        <p14:creationId xmlns:p14="http://schemas.microsoft.com/office/powerpoint/2010/main" val="54767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Bray P. 99.</a:t>
            </a:r>
          </a:p>
        </p:txBody>
      </p:sp>
      <p:sp>
        <p:nvSpPr>
          <p:cNvPr id="4" name="Slide Number Placeholder 3"/>
          <p:cNvSpPr>
            <a:spLocks noGrp="1"/>
          </p:cNvSpPr>
          <p:nvPr>
            <p:ph type="sldNum" sz="quarter" idx="5"/>
          </p:nvPr>
        </p:nvSpPr>
        <p:spPr/>
        <p:txBody>
          <a:bodyPr/>
          <a:lstStyle/>
          <a:p>
            <a:fld id="{B0A52C10-AF46-419A-8A27-D47B126270B5}" type="slidenum">
              <a:rPr lang="en-US" smtClean="0"/>
              <a:t>63</a:t>
            </a:fld>
            <a:endParaRPr lang="en-US"/>
          </a:p>
        </p:txBody>
      </p:sp>
    </p:spTree>
    <p:extLst>
      <p:ext uri="{BB962C8B-B14F-4D97-AF65-F5344CB8AC3E}">
        <p14:creationId xmlns:p14="http://schemas.microsoft.com/office/powerpoint/2010/main" val="250722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79BBE-094B-517D-5C3A-432D180BE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3224-14C8-A498-66C1-635061382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DF950-5DBA-9AB1-C36F-D8524D1D1F9C}"/>
              </a:ext>
            </a:extLst>
          </p:cNvPr>
          <p:cNvSpPr>
            <a:spLocks noGrp="1"/>
          </p:cNvSpPr>
          <p:nvPr>
            <p:ph type="body" idx="1"/>
          </p:nvPr>
        </p:nvSpPr>
        <p:spPr/>
        <p:txBody>
          <a:bodyPr/>
          <a:lstStyle/>
          <a:p>
            <a:r>
              <a:rPr lang="en-US" dirty="0"/>
              <a:t>Bray – P. 34.</a:t>
            </a:r>
          </a:p>
        </p:txBody>
      </p:sp>
      <p:sp>
        <p:nvSpPr>
          <p:cNvPr id="4" name="Slide Number Placeholder 3">
            <a:extLst>
              <a:ext uri="{FF2B5EF4-FFF2-40B4-BE49-F238E27FC236}">
                <a16:creationId xmlns:a16="http://schemas.microsoft.com/office/drawing/2014/main" id="{64F34516-59B1-017F-65B7-62E237CAA22C}"/>
              </a:ext>
            </a:extLst>
          </p:cNvPr>
          <p:cNvSpPr>
            <a:spLocks noGrp="1"/>
          </p:cNvSpPr>
          <p:nvPr>
            <p:ph type="sldNum" sz="quarter" idx="5"/>
          </p:nvPr>
        </p:nvSpPr>
        <p:spPr/>
        <p:txBody>
          <a:bodyPr/>
          <a:lstStyle/>
          <a:p>
            <a:fld id="{B0A52C10-AF46-419A-8A27-D47B126270B5}" type="slidenum">
              <a:rPr lang="en-US" smtClean="0"/>
              <a:t>64</a:t>
            </a:fld>
            <a:endParaRPr lang="en-US"/>
          </a:p>
        </p:txBody>
      </p:sp>
    </p:spTree>
    <p:extLst>
      <p:ext uri="{BB962C8B-B14F-4D97-AF65-F5344CB8AC3E}">
        <p14:creationId xmlns:p14="http://schemas.microsoft.com/office/powerpoint/2010/main" val="236841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2F895-C8FC-DE0F-258D-B3D92F63A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7DEF0-5000-F9AF-376E-8201E1218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DE792-002F-6724-DE48-30D8615401C2}"/>
              </a:ext>
            </a:extLst>
          </p:cNvPr>
          <p:cNvSpPr>
            <a:spLocks noGrp="1"/>
          </p:cNvSpPr>
          <p:nvPr>
            <p:ph type="body" idx="1"/>
          </p:nvPr>
        </p:nvSpPr>
        <p:spPr/>
        <p:txBody>
          <a:bodyPr/>
          <a:lstStyle/>
          <a:p>
            <a:r>
              <a:rPr lang="en-US" dirty="0"/>
              <a:t>Bray P. 99.</a:t>
            </a:r>
          </a:p>
        </p:txBody>
      </p:sp>
      <p:sp>
        <p:nvSpPr>
          <p:cNvPr id="4" name="Slide Number Placeholder 3">
            <a:extLst>
              <a:ext uri="{FF2B5EF4-FFF2-40B4-BE49-F238E27FC236}">
                <a16:creationId xmlns:a16="http://schemas.microsoft.com/office/drawing/2014/main" id="{E1458F61-FE0E-4F50-9D6D-A5510077DD68}"/>
              </a:ext>
            </a:extLst>
          </p:cNvPr>
          <p:cNvSpPr>
            <a:spLocks noGrp="1"/>
          </p:cNvSpPr>
          <p:nvPr>
            <p:ph type="sldNum" sz="quarter" idx="5"/>
          </p:nvPr>
        </p:nvSpPr>
        <p:spPr/>
        <p:txBody>
          <a:bodyPr/>
          <a:lstStyle/>
          <a:p>
            <a:fld id="{B0A52C10-AF46-419A-8A27-D47B126270B5}" type="slidenum">
              <a:rPr lang="en-US" smtClean="0"/>
              <a:t>65</a:t>
            </a:fld>
            <a:endParaRPr lang="en-US"/>
          </a:p>
        </p:txBody>
      </p:sp>
    </p:spTree>
    <p:extLst>
      <p:ext uri="{BB962C8B-B14F-4D97-AF65-F5344CB8AC3E}">
        <p14:creationId xmlns:p14="http://schemas.microsoft.com/office/powerpoint/2010/main" val="10129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R. White, Roman Catholic Controversy, chapter 8.</a:t>
            </a:r>
          </a:p>
        </p:txBody>
      </p:sp>
      <p:sp>
        <p:nvSpPr>
          <p:cNvPr id="4" name="Slide Number Placeholder 3"/>
          <p:cNvSpPr>
            <a:spLocks noGrp="1"/>
          </p:cNvSpPr>
          <p:nvPr>
            <p:ph type="sldNum" sz="quarter" idx="5"/>
          </p:nvPr>
        </p:nvSpPr>
        <p:spPr/>
        <p:txBody>
          <a:bodyPr/>
          <a:lstStyle/>
          <a:p>
            <a:fld id="{B0A52C10-AF46-419A-8A27-D47B126270B5}" type="slidenum">
              <a:rPr lang="en-US" smtClean="0"/>
              <a:t>73</a:t>
            </a:fld>
            <a:endParaRPr lang="en-US"/>
          </a:p>
        </p:txBody>
      </p:sp>
    </p:spTree>
    <p:extLst>
      <p:ext uri="{BB962C8B-B14F-4D97-AF65-F5344CB8AC3E}">
        <p14:creationId xmlns:p14="http://schemas.microsoft.com/office/powerpoint/2010/main" val="80463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Rhodes chapter 4</a:t>
            </a:r>
          </a:p>
        </p:txBody>
      </p:sp>
      <p:sp>
        <p:nvSpPr>
          <p:cNvPr id="4" name="Slide Number Placeholder 3"/>
          <p:cNvSpPr>
            <a:spLocks noGrp="1"/>
          </p:cNvSpPr>
          <p:nvPr>
            <p:ph type="sldNum" sz="quarter" idx="5"/>
          </p:nvPr>
        </p:nvSpPr>
        <p:spPr/>
        <p:txBody>
          <a:bodyPr/>
          <a:lstStyle/>
          <a:p>
            <a:fld id="{B0A52C10-AF46-419A-8A27-D47B126270B5}" type="slidenum">
              <a:rPr lang="en-US" smtClean="0"/>
              <a:t>77</a:t>
            </a:fld>
            <a:endParaRPr lang="en-US"/>
          </a:p>
        </p:txBody>
      </p:sp>
    </p:spTree>
    <p:extLst>
      <p:ext uri="{BB962C8B-B14F-4D97-AF65-F5344CB8AC3E}">
        <p14:creationId xmlns:p14="http://schemas.microsoft.com/office/powerpoint/2010/main" val="3520236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F8D91C79-0063-4FDB-8019-333D36D2F1B6}"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25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4EAA88-4A38-4119-8935-4F285BEACC5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91C79-0063-4FDB-8019-333D36D2F1B6}" type="slidenum">
              <a:rPr lang="en-US" smtClean="0"/>
              <a:t>‹#›</a:t>
            </a:fld>
            <a:endParaRPr lang="en-US"/>
          </a:p>
        </p:txBody>
      </p:sp>
    </p:spTree>
    <p:extLst>
      <p:ext uri="{BB962C8B-B14F-4D97-AF65-F5344CB8AC3E}">
        <p14:creationId xmlns:p14="http://schemas.microsoft.com/office/powerpoint/2010/main" val="411485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8158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09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spTree>
    <p:extLst>
      <p:ext uri="{BB962C8B-B14F-4D97-AF65-F5344CB8AC3E}">
        <p14:creationId xmlns:p14="http://schemas.microsoft.com/office/powerpoint/2010/main" val="3109683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599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3016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55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670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spTree>
    <p:extLst>
      <p:ext uri="{BB962C8B-B14F-4D97-AF65-F5344CB8AC3E}">
        <p14:creationId xmlns:p14="http://schemas.microsoft.com/office/powerpoint/2010/main" val="299865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EAA88-4A38-4119-8935-4F285BEACC5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91C79-0063-4FDB-8019-333D36D2F1B6}"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93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4EAA88-4A38-4119-8935-4F285BEACC5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91C79-0063-4FDB-8019-333D36D2F1B6}" type="slidenum">
              <a:rPr lang="en-US" smtClean="0"/>
              <a:t>‹#›</a:t>
            </a:fld>
            <a:endParaRPr lang="en-US"/>
          </a:p>
        </p:txBody>
      </p:sp>
    </p:spTree>
    <p:extLst>
      <p:ext uri="{BB962C8B-B14F-4D97-AF65-F5344CB8AC3E}">
        <p14:creationId xmlns:p14="http://schemas.microsoft.com/office/powerpoint/2010/main" val="125105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4EAA88-4A38-4119-8935-4F285BEACC54}"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D91C79-0063-4FDB-8019-333D36D2F1B6}"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999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4EAA88-4A38-4119-8935-4F285BEACC54}"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D91C79-0063-4FDB-8019-333D36D2F1B6}"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86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EAA88-4A38-4119-8935-4F285BEACC54}"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D91C79-0063-4FDB-8019-333D36D2F1B6}" type="slidenum">
              <a:rPr lang="en-US" smtClean="0"/>
              <a:t>‹#›</a:t>
            </a:fld>
            <a:endParaRPr lang="en-US"/>
          </a:p>
        </p:txBody>
      </p:sp>
    </p:spTree>
    <p:extLst>
      <p:ext uri="{BB962C8B-B14F-4D97-AF65-F5344CB8AC3E}">
        <p14:creationId xmlns:p14="http://schemas.microsoft.com/office/powerpoint/2010/main" val="11704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4EAA88-4A38-4119-8935-4F285BEACC5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91C79-0063-4FDB-8019-333D36D2F1B6}"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08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4EAA88-4A38-4119-8935-4F285BEACC5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91C79-0063-4FDB-8019-333D36D2F1B6}" type="slidenum">
              <a:rPr lang="en-US" smtClean="0"/>
              <a:t>‹#›</a:t>
            </a:fld>
            <a:endParaRPr lang="en-US"/>
          </a:p>
        </p:txBody>
      </p:sp>
    </p:spTree>
    <p:extLst>
      <p:ext uri="{BB962C8B-B14F-4D97-AF65-F5344CB8AC3E}">
        <p14:creationId xmlns:p14="http://schemas.microsoft.com/office/powerpoint/2010/main" val="76660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4EAA88-4A38-4119-8935-4F285BEACC54}" type="datetimeFigureOut">
              <a:rPr lang="en-US" smtClean="0"/>
              <a:t>7/1/2025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8D91C79-0063-4FDB-8019-333D36D2F1B6}" type="slidenum">
              <a:rPr lang="en-US" smtClean="0"/>
              <a:t>‹#›</a:t>
            </a:fld>
            <a:endParaRPr lang="en-US"/>
          </a:p>
        </p:txBody>
      </p:sp>
    </p:spTree>
    <p:extLst>
      <p:ext uri="{BB962C8B-B14F-4D97-AF65-F5344CB8AC3E}">
        <p14:creationId xmlns:p14="http://schemas.microsoft.com/office/powerpoint/2010/main" val="4011801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bible.usccb.org/bible/judith/1#18001005-1" TargetMode="External"/><Relationship Id="rId2" Type="http://schemas.openxmlformats.org/officeDocument/2006/relationships/hyperlink" Target="https://bible.usccb.org/bible/judith/1#18001001-2"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google.com/search?sca_esv=4047d72935a7140c&amp;q=penance&amp;si=ACC90nwUEXg6u2vxy-araGkF9MAxuqfdRBkZOmAywepb7vSOsERSslbSzgY4DxT-zgUAlNKaNKfqR7WDT1Tlw96DfUdTbeM0cnI0R8L0usk0ENt55jIMdAo%3D&amp;expnd=1&amp;sa=X&amp;ved=2ahUKEwihz7-viLyJAxVQmYkEHYtaHIsQyecJegQIOxAP"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gotquestions.org/heresy-definition.html"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hyperlink" Target="https://www.google.com/search?sca_esv=fd6e771da0622f82&amp;q=sacrificial&amp;si=APYL9btEN2SiQ9h4o5Ckf6vYFXRYlsKsaWaeoDVxrMmcpKsT1upFYpZqMkTFWpfQfBHBxsUNVUBmy0HIWnru8Kn5B3Ssia-BBc1ik1hLUjHZzO46bxY_wOk%3D&amp;expnd=1&amp;sa=X&amp;ved=2ahUKEwis49HbtfSLAxXtI0QIHWFoHmoQyecJegQIOhA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hyperlink" Target="https://www.newadvent.org/cathen/13309a.htm" TargetMode="Externa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53.xml"/><Relationship Id="rId3" Type="http://schemas.openxmlformats.org/officeDocument/2006/relationships/slide" Target="slide24.xml"/><Relationship Id="rId7" Type="http://schemas.openxmlformats.org/officeDocument/2006/relationships/slide" Target="slide126.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103.xml"/><Relationship Id="rId5" Type="http://schemas.openxmlformats.org/officeDocument/2006/relationships/slide" Target="slide83.xml"/><Relationship Id="rId10" Type="http://schemas.openxmlformats.org/officeDocument/2006/relationships/slide" Target="slide213.xml"/><Relationship Id="rId4" Type="http://schemas.openxmlformats.org/officeDocument/2006/relationships/slide" Target="slide50.xml"/><Relationship Id="rId9" Type="http://schemas.openxmlformats.org/officeDocument/2006/relationships/slide" Target="slide19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7umE5uqpxP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067F2-20C3-9C56-30FB-CD16DD0EB3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DA4860F-9223-724C-B283-FC8BABB0DBCD}"/>
              </a:ext>
            </a:extLst>
          </p:cNvPr>
          <p:cNvSpPr txBox="1"/>
          <p:nvPr/>
        </p:nvSpPr>
        <p:spPr>
          <a:xfrm>
            <a:off x="2852964" y="2844225"/>
            <a:ext cx="6375463" cy="584775"/>
          </a:xfrm>
          <a:prstGeom prst="rect">
            <a:avLst/>
          </a:prstGeom>
          <a:noFill/>
        </p:spPr>
        <p:txBody>
          <a:bodyPr wrap="none" rtlCol="0">
            <a:spAutoFit/>
          </a:bodyPr>
          <a:lstStyle/>
          <a:p>
            <a:r>
              <a:rPr lang="en-US" sz="3200" dirty="0"/>
              <a:t>Major Catholic Doctrines and Dogmas</a:t>
            </a:r>
          </a:p>
        </p:txBody>
      </p:sp>
    </p:spTree>
    <p:extLst>
      <p:ext uri="{BB962C8B-B14F-4D97-AF65-F5344CB8AC3E}">
        <p14:creationId xmlns:p14="http://schemas.microsoft.com/office/powerpoint/2010/main" val="248779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36961-B50C-2AE4-8D3B-DC2B0BC27D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B481D4-81C7-DC31-E8E1-F3E120517AEC}"/>
              </a:ext>
            </a:extLst>
          </p:cNvPr>
          <p:cNvSpPr txBox="1"/>
          <p:nvPr/>
        </p:nvSpPr>
        <p:spPr>
          <a:xfrm>
            <a:off x="601609" y="646917"/>
            <a:ext cx="11878236" cy="2123658"/>
          </a:xfrm>
          <a:prstGeom prst="rect">
            <a:avLst/>
          </a:prstGeom>
          <a:noFill/>
        </p:spPr>
        <p:txBody>
          <a:bodyPr wrap="square">
            <a:spAutoFit/>
          </a:bodyPr>
          <a:lstStyle/>
          <a:p>
            <a:pPr algn="l"/>
            <a:r>
              <a:rPr lang="en-US" sz="3200" b="1" i="0" dirty="0">
                <a:effectLst/>
                <a:latin typeface="NeueMontreal"/>
              </a:rPr>
              <a:t>Sanctify</a:t>
            </a:r>
            <a:br>
              <a:rPr lang="en-US" sz="2000" b="0" i="0" dirty="0">
                <a:effectLst/>
                <a:latin typeface="NeueMontreal"/>
              </a:rPr>
            </a:br>
            <a:r>
              <a:rPr lang="en-US" sz="2000" b="0" i="0" dirty="0">
                <a:effectLst/>
                <a:latin typeface="system-ui"/>
              </a:rPr>
              <a:t>Sanctification</a:t>
            </a:r>
            <a:r>
              <a:rPr lang="en-US" sz="2000" b="0" i="0" dirty="0">
                <a:solidFill>
                  <a:srgbClr val="081C2A"/>
                </a:solidFill>
                <a:effectLst/>
                <a:latin typeface="system-ui"/>
              </a:rPr>
              <a:t> is “the process by which Christians are set apart for God from the rest of the world, or the </a:t>
            </a:r>
          </a:p>
          <a:p>
            <a:pPr algn="l"/>
            <a:r>
              <a:rPr lang="en-US" sz="2000" b="0" i="0" dirty="0">
                <a:solidFill>
                  <a:srgbClr val="081C2A"/>
                </a:solidFill>
                <a:effectLst/>
                <a:latin typeface="system-ui"/>
              </a:rPr>
              <a:t>process by which Christians are made holy.” Progressive, or experiential, sanctification, as it is sometimes </a:t>
            </a:r>
          </a:p>
          <a:p>
            <a:pPr algn="l"/>
            <a:r>
              <a:rPr lang="en-US" sz="2000" b="0" i="0" dirty="0">
                <a:solidFill>
                  <a:srgbClr val="081C2A"/>
                </a:solidFill>
                <a:effectLst/>
                <a:latin typeface="system-ui"/>
              </a:rPr>
              <a:t>called, is the effect of obedience to the Word of God in one’s life. It is the same as growing in the</a:t>
            </a:r>
          </a:p>
          <a:p>
            <a:pPr algn="l"/>
            <a:r>
              <a:rPr lang="en-US" sz="2000" b="0" i="0" dirty="0">
                <a:solidFill>
                  <a:srgbClr val="081C2A"/>
                </a:solidFill>
                <a:effectLst/>
                <a:latin typeface="system-ui"/>
              </a:rPr>
              <a:t> Lord (</a:t>
            </a:r>
            <a:r>
              <a:rPr lang="en-US" sz="2000" b="0" i="0" dirty="0">
                <a:effectLst/>
                <a:latin typeface="system-ui"/>
              </a:rPr>
              <a:t>2 Peter 3:18</a:t>
            </a:r>
            <a:r>
              <a:rPr lang="en-US" sz="2000" b="0" i="0" dirty="0">
                <a:solidFill>
                  <a:srgbClr val="081C2A"/>
                </a:solidFill>
                <a:effectLst/>
                <a:latin typeface="system-ui"/>
              </a:rPr>
              <a:t>) or spiritual maturity. </a:t>
            </a:r>
            <a:r>
              <a:rPr lang="en-US" sz="2000" b="0" i="0" dirty="0">
                <a:effectLst/>
                <a:latin typeface="NeueMontreal"/>
              </a:rPr>
              <a:t>(1 Thess. 5:23-24). </a:t>
            </a:r>
            <a:r>
              <a:rPr lang="en-US" sz="2000" b="0" i="0" dirty="0">
                <a:solidFill>
                  <a:srgbClr val="081C2A"/>
                </a:solidFill>
                <a:effectLst/>
                <a:latin typeface="system-ui"/>
              </a:rPr>
              <a:t> </a:t>
            </a:r>
            <a:br>
              <a:rPr lang="en-US" sz="2000" dirty="0"/>
            </a:br>
            <a:endParaRPr lang="en-US" sz="2000" b="0" i="0" dirty="0">
              <a:effectLst/>
              <a:latin typeface="NeueMontreal"/>
            </a:endParaRPr>
          </a:p>
        </p:txBody>
      </p:sp>
      <p:sp>
        <p:nvSpPr>
          <p:cNvPr id="4" name="TextBox 3">
            <a:extLst>
              <a:ext uri="{FF2B5EF4-FFF2-40B4-BE49-F238E27FC236}">
                <a16:creationId xmlns:a16="http://schemas.microsoft.com/office/drawing/2014/main" id="{A56A93E0-650C-8D36-112B-F0D4D17DFA1F}"/>
              </a:ext>
            </a:extLst>
          </p:cNvPr>
          <p:cNvSpPr txBox="1"/>
          <p:nvPr/>
        </p:nvSpPr>
        <p:spPr>
          <a:xfrm>
            <a:off x="840830" y="2917875"/>
            <a:ext cx="10510339" cy="1415772"/>
          </a:xfrm>
          <a:prstGeom prst="rect">
            <a:avLst/>
          </a:prstGeom>
          <a:noFill/>
        </p:spPr>
        <p:txBody>
          <a:bodyPr wrap="square">
            <a:spAutoFit/>
          </a:bodyPr>
          <a:lstStyle/>
          <a:p>
            <a:r>
              <a:rPr lang="en-US" sz="3200" b="1" i="0" dirty="0">
                <a:effectLst/>
                <a:latin typeface="NeueMontreal"/>
              </a:rPr>
              <a:t>Glorify</a:t>
            </a:r>
            <a:br>
              <a:rPr lang="en-US" b="0" i="0" dirty="0">
                <a:effectLst/>
                <a:latin typeface="NeueMontreal"/>
              </a:rPr>
            </a:br>
            <a:r>
              <a:rPr lang="en-US" dirty="0">
                <a:solidFill>
                  <a:srgbClr val="081C2A"/>
                </a:solidFill>
                <a:latin typeface="system-ui"/>
              </a:rPr>
              <a:t> Glorification </a:t>
            </a:r>
            <a:r>
              <a:rPr lang="en-US" b="0" i="0" dirty="0">
                <a:solidFill>
                  <a:srgbClr val="081C2A"/>
                </a:solidFill>
                <a:effectLst/>
                <a:latin typeface="system-ui"/>
              </a:rPr>
              <a:t>is “God’s final removal of sin from the life of the saints so that they stand faultless before Him in glory in eternity” (</a:t>
            </a:r>
            <a:r>
              <a:rPr lang="en-US" b="0" i="0" dirty="0">
                <a:effectLst/>
                <a:latin typeface="system-ui"/>
              </a:rPr>
              <a:t>Romans 8:18</a:t>
            </a:r>
            <a:r>
              <a:rPr lang="en-US" b="0" i="0" dirty="0">
                <a:solidFill>
                  <a:srgbClr val="081C2A"/>
                </a:solidFill>
                <a:effectLst/>
                <a:latin typeface="system-ui"/>
              </a:rPr>
              <a:t>; </a:t>
            </a:r>
            <a:r>
              <a:rPr lang="en-US" b="0" i="0" dirty="0">
                <a:effectLst/>
                <a:latin typeface="system-ui"/>
              </a:rPr>
              <a:t>2 Corinthians 4:17</a:t>
            </a:r>
            <a:r>
              <a:rPr lang="en-US" b="0" i="0" dirty="0">
                <a:solidFill>
                  <a:srgbClr val="081C2A"/>
                </a:solidFill>
                <a:effectLst/>
                <a:latin typeface="system-ui"/>
              </a:rPr>
              <a:t>). We will have direct and unhindered access to God’s presence, and we will enjoy holy communion with Him throughout eternity.</a:t>
            </a:r>
            <a:endParaRPr lang="en-US" dirty="0">
              <a:latin typeface="NeueMontreal"/>
            </a:endParaRPr>
          </a:p>
        </p:txBody>
      </p:sp>
      <p:sp>
        <p:nvSpPr>
          <p:cNvPr id="5" name="TextBox 4">
            <a:extLst>
              <a:ext uri="{FF2B5EF4-FFF2-40B4-BE49-F238E27FC236}">
                <a16:creationId xmlns:a16="http://schemas.microsoft.com/office/drawing/2014/main" id="{A6D711FD-FECB-96DC-3D28-E8BA02F7E327}"/>
              </a:ext>
            </a:extLst>
          </p:cNvPr>
          <p:cNvSpPr txBox="1"/>
          <p:nvPr/>
        </p:nvSpPr>
        <p:spPr>
          <a:xfrm>
            <a:off x="840830" y="4875496"/>
            <a:ext cx="10420205" cy="1200329"/>
          </a:xfrm>
          <a:prstGeom prst="rect">
            <a:avLst/>
          </a:prstGeom>
          <a:noFill/>
        </p:spPr>
        <p:txBody>
          <a:bodyPr wrap="square">
            <a:spAutoFit/>
          </a:bodyPr>
          <a:lstStyle/>
          <a:p>
            <a:r>
              <a:rPr lang="en-US" b="0" i="0" dirty="0">
                <a:solidFill>
                  <a:srgbClr val="081C2A"/>
                </a:solidFill>
                <a:effectLst/>
                <a:latin typeface="system-ui"/>
              </a:rPr>
              <a:t>As Christians, we were </a:t>
            </a:r>
            <a:r>
              <a:rPr lang="en-US" b="0" i="1" dirty="0">
                <a:solidFill>
                  <a:srgbClr val="081C2A"/>
                </a:solidFill>
                <a:effectLst/>
                <a:latin typeface="system-ui"/>
              </a:rPr>
              <a:t>justified</a:t>
            </a:r>
            <a:r>
              <a:rPr lang="en-US" b="0" i="0" dirty="0">
                <a:solidFill>
                  <a:srgbClr val="081C2A"/>
                </a:solidFill>
                <a:effectLst/>
                <a:latin typeface="system-ui"/>
              </a:rPr>
              <a:t> when we confessed Christ and believed (</a:t>
            </a:r>
            <a:r>
              <a:rPr lang="en-US" b="0" i="0" dirty="0">
                <a:effectLst/>
                <a:latin typeface="system-ui"/>
              </a:rPr>
              <a:t>Romans 10:9</a:t>
            </a:r>
            <a:r>
              <a:rPr lang="en-US" b="0" i="0" dirty="0">
                <a:solidFill>
                  <a:srgbClr val="081C2A"/>
                </a:solidFill>
                <a:effectLst/>
                <a:latin typeface="system-ui"/>
              </a:rPr>
              <a:t>), we are </a:t>
            </a:r>
            <a:r>
              <a:rPr lang="en-US" b="0" i="1" dirty="0">
                <a:solidFill>
                  <a:srgbClr val="081C2A"/>
                </a:solidFill>
                <a:effectLst/>
                <a:latin typeface="system-ui"/>
              </a:rPr>
              <a:t>sanctified</a:t>
            </a:r>
            <a:r>
              <a:rPr lang="en-US" b="0" i="0" dirty="0">
                <a:solidFill>
                  <a:srgbClr val="081C2A"/>
                </a:solidFill>
                <a:effectLst/>
                <a:latin typeface="system-ui"/>
              </a:rPr>
              <a:t> as we grow in holiness through the work of the Spirit (</a:t>
            </a:r>
            <a:r>
              <a:rPr lang="en-US" b="0" i="0" dirty="0">
                <a:effectLst/>
                <a:latin typeface="system-ui"/>
              </a:rPr>
              <a:t>Ephesians 4:11–32</a:t>
            </a:r>
            <a:r>
              <a:rPr lang="en-US" b="0" i="0" dirty="0">
                <a:solidFill>
                  <a:srgbClr val="081C2A"/>
                </a:solidFill>
                <a:effectLst/>
                <a:latin typeface="system-ui"/>
              </a:rPr>
              <a:t>; </a:t>
            </a:r>
            <a:r>
              <a:rPr lang="en-US" b="0" i="0" dirty="0">
                <a:effectLst/>
                <a:latin typeface="system-ui"/>
              </a:rPr>
              <a:t>Galatians 5:16–24</a:t>
            </a:r>
            <a:r>
              <a:rPr lang="en-US" b="0" i="0" dirty="0">
                <a:solidFill>
                  <a:srgbClr val="081C2A"/>
                </a:solidFill>
                <a:effectLst/>
                <a:latin typeface="system-ui"/>
              </a:rPr>
              <a:t>), and we will someday be </a:t>
            </a:r>
            <a:r>
              <a:rPr lang="en-US" b="0" i="1" dirty="0">
                <a:solidFill>
                  <a:srgbClr val="081C2A"/>
                </a:solidFill>
                <a:effectLst/>
                <a:latin typeface="system-ui"/>
              </a:rPr>
              <a:t>glorified</a:t>
            </a:r>
            <a:r>
              <a:rPr lang="en-US" b="0" i="0" dirty="0">
                <a:solidFill>
                  <a:srgbClr val="081C2A"/>
                </a:solidFill>
                <a:effectLst/>
                <a:latin typeface="system-ui"/>
              </a:rPr>
              <a:t> when we are resurrected into eternal life (</a:t>
            </a:r>
            <a:r>
              <a:rPr lang="en-US" b="0" i="0" dirty="0">
                <a:effectLst/>
                <a:latin typeface="system-ui"/>
              </a:rPr>
              <a:t>Colossians 3:4</a:t>
            </a:r>
            <a:r>
              <a:rPr lang="en-US" b="0" i="0" dirty="0">
                <a:solidFill>
                  <a:srgbClr val="081C2A"/>
                </a:solidFill>
                <a:effectLst/>
                <a:latin typeface="system-ui"/>
              </a:rPr>
              <a:t>). Justification is a one-time event, sanctification is a process, and glorification is a future event.</a:t>
            </a:r>
            <a:endParaRPr lang="en-US" dirty="0"/>
          </a:p>
        </p:txBody>
      </p:sp>
    </p:spTree>
    <p:extLst>
      <p:ext uri="{BB962C8B-B14F-4D97-AF65-F5344CB8AC3E}">
        <p14:creationId xmlns:p14="http://schemas.microsoft.com/office/powerpoint/2010/main" val="24846870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62264A-5BAB-E0BE-B3A4-847F1A7E32F7}"/>
              </a:ext>
            </a:extLst>
          </p:cNvPr>
          <p:cNvSpPr txBox="1"/>
          <p:nvPr/>
        </p:nvSpPr>
        <p:spPr>
          <a:xfrm>
            <a:off x="150876" y="6488668"/>
            <a:ext cx="6113584" cy="369332"/>
          </a:xfrm>
          <a:prstGeom prst="rect">
            <a:avLst/>
          </a:prstGeom>
          <a:noFill/>
        </p:spPr>
        <p:txBody>
          <a:bodyPr wrap="square">
            <a:spAutoFit/>
          </a:bodyPr>
          <a:lstStyle/>
          <a:p>
            <a:r>
              <a:rPr lang="en-US" dirty="0"/>
              <a:t>https://www.youtube.com/watch?v=rpHUeTZjeuQ</a:t>
            </a:r>
          </a:p>
        </p:txBody>
      </p:sp>
      <p:sp>
        <p:nvSpPr>
          <p:cNvPr id="4" name="TextBox 3">
            <a:extLst>
              <a:ext uri="{FF2B5EF4-FFF2-40B4-BE49-F238E27FC236}">
                <a16:creationId xmlns:a16="http://schemas.microsoft.com/office/drawing/2014/main" id="{48634713-4346-1C0C-C9EB-61649904074B}"/>
              </a:ext>
            </a:extLst>
          </p:cNvPr>
          <p:cNvSpPr txBox="1"/>
          <p:nvPr/>
        </p:nvSpPr>
        <p:spPr>
          <a:xfrm>
            <a:off x="588967" y="658368"/>
            <a:ext cx="10911064" cy="5262979"/>
          </a:xfrm>
          <a:prstGeom prst="rect">
            <a:avLst/>
          </a:prstGeom>
          <a:noFill/>
        </p:spPr>
        <p:txBody>
          <a:bodyPr wrap="none" rtlCol="0">
            <a:spAutoFit/>
          </a:bodyPr>
          <a:lstStyle/>
          <a:p>
            <a:r>
              <a:rPr lang="en-US" sz="2800" dirty="0"/>
              <a:t>They had a two-tiered system.  Some are for reading and some are for canon.</a:t>
            </a:r>
            <a:br>
              <a:rPr lang="en-US" sz="2800" dirty="0"/>
            </a:br>
            <a:r>
              <a:rPr lang="en-US" sz="2800" dirty="0"/>
              <a:t>“Scripture is used by them very broadly. Not all scripture is canon,</a:t>
            </a:r>
          </a:p>
          <a:p>
            <a:r>
              <a:rPr lang="en-US" sz="2800" dirty="0"/>
              <a:t>but all canon is Scripture</a:t>
            </a:r>
            <a:br>
              <a:rPr lang="en-US" sz="2800" dirty="0"/>
            </a:br>
            <a:br>
              <a:rPr lang="en-US" sz="2800" dirty="0"/>
            </a:br>
            <a:r>
              <a:rPr lang="en-US" sz="2800" dirty="0"/>
              <a:t>Canon is a tighter category for the Fathers</a:t>
            </a:r>
            <a:br>
              <a:rPr lang="en-US" sz="2800" dirty="0"/>
            </a:br>
            <a:endParaRPr lang="en-US" sz="2800" dirty="0"/>
          </a:p>
          <a:p>
            <a:r>
              <a:rPr lang="en-US" sz="2800" dirty="0"/>
              <a:t>“Scripture” is considered as a wider collection of written </a:t>
            </a:r>
          </a:p>
          <a:p>
            <a:r>
              <a:rPr lang="en-US" sz="2800" dirty="0"/>
              <a:t>documents that included the apocrypha and others that could be </a:t>
            </a:r>
          </a:p>
          <a:p>
            <a:r>
              <a:rPr lang="en-US" sz="2800" dirty="0"/>
              <a:t>read in church.</a:t>
            </a:r>
            <a:br>
              <a:rPr lang="en-US" sz="2800" dirty="0"/>
            </a:br>
            <a:endParaRPr lang="en-US" sz="2800" dirty="0"/>
          </a:p>
          <a:p>
            <a:r>
              <a:rPr lang="en-US" sz="2800" dirty="0"/>
              <a:t>Some Father will say “as it is written…” and reference an apocryphal book </a:t>
            </a:r>
          </a:p>
          <a:p>
            <a:r>
              <a:rPr lang="en-US" sz="2800" dirty="0"/>
              <a:t>but in their same letter they will list the canon and not include the apocrypha.</a:t>
            </a:r>
          </a:p>
        </p:txBody>
      </p:sp>
    </p:spTree>
    <p:extLst>
      <p:ext uri="{BB962C8B-B14F-4D97-AF65-F5344CB8AC3E}">
        <p14:creationId xmlns:p14="http://schemas.microsoft.com/office/powerpoint/2010/main" val="3117104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36CC0-651D-C676-4BF2-D25C8DC7536F}"/>
              </a:ext>
            </a:extLst>
          </p:cNvPr>
          <p:cNvSpPr txBox="1"/>
          <p:nvPr/>
        </p:nvSpPr>
        <p:spPr>
          <a:xfrm>
            <a:off x="5138531" y="57021"/>
            <a:ext cx="1038746" cy="461665"/>
          </a:xfrm>
          <a:prstGeom prst="rect">
            <a:avLst/>
          </a:prstGeom>
          <a:noFill/>
        </p:spPr>
        <p:txBody>
          <a:bodyPr wrap="none" rtlCol="0">
            <a:spAutoFit/>
          </a:bodyPr>
          <a:lstStyle/>
          <a:p>
            <a:r>
              <a:rPr lang="en-US" sz="2400" dirty="0"/>
              <a:t>Errors:</a:t>
            </a:r>
          </a:p>
        </p:txBody>
      </p:sp>
      <p:sp>
        <p:nvSpPr>
          <p:cNvPr id="5" name="TextBox 4">
            <a:extLst>
              <a:ext uri="{FF2B5EF4-FFF2-40B4-BE49-F238E27FC236}">
                <a16:creationId xmlns:a16="http://schemas.microsoft.com/office/drawing/2014/main" id="{8F061FFA-D359-85B8-D180-4EF97EEC11F8}"/>
              </a:ext>
            </a:extLst>
          </p:cNvPr>
          <p:cNvSpPr txBox="1"/>
          <p:nvPr/>
        </p:nvSpPr>
        <p:spPr>
          <a:xfrm>
            <a:off x="1308652" y="5917095"/>
            <a:ext cx="7924800" cy="369332"/>
          </a:xfrm>
          <a:prstGeom prst="rect">
            <a:avLst/>
          </a:prstGeom>
          <a:noFill/>
        </p:spPr>
        <p:txBody>
          <a:bodyPr wrap="square">
            <a:spAutoFit/>
          </a:bodyPr>
          <a:lstStyle/>
          <a:p>
            <a:r>
              <a:rPr lang="en-US" dirty="0"/>
              <a:t>Dr. Faulk (33min): https://www.youtube.com/watch?v=LBv7NW3CNqg</a:t>
            </a:r>
          </a:p>
        </p:txBody>
      </p:sp>
      <p:sp>
        <p:nvSpPr>
          <p:cNvPr id="6" name="TextBox 5">
            <a:extLst>
              <a:ext uri="{FF2B5EF4-FFF2-40B4-BE49-F238E27FC236}">
                <a16:creationId xmlns:a16="http://schemas.microsoft.com/office/drawing/2014/main" id="{D9CB213A-A546-C4AB-8123-3F8CC2B48D2E}"/>
              </a:ext>
            </a:extLst>
          </p:cNvPr>
          <p:cNvSpPr txBox="1"/>
          <p:nvPr/>
        </p:nvSpPr>
        <p:spPr>
          <a:xfrm>
            <a:off x="1027185" y="990601"/>
            <a:ext cx="10720867"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Judith 1- “</a:t>
            </a:r>
            <a:r>
              <a:rPr lang="en-US" dirty="0">
                <a:solidFill>
                  <a:srgbClr val="363936"/>
                </a:solidFill>
                <a:latin typeface="Arial" panose="020B0604020202020204" pitchFamily="34" charset="0"/>
                <a:cs typeface="Arial" panose="020B0604020202020204" pitchFamily="34" charset="0"/>
              </a:rPr>
              <a:t>It was the twelfth year</a:t>
            </a:r>
            <a:r>
              <a:rPr lang="en-US" baseline="30000" dirty="0">
                <a:solidFill>
                  <a:srgbClr val="236192"/>
                </a:solidFill>
                <a:latin typeface="Arial" panose="020B0604020202020204" pitchFamily="34" charset="0"/>
                <a:cs typeface="Arial" panose="020B0604020202020204" pitchFamily="34" charset="0"/>
                <a:hlinkClick r:id="rId2"/>
              </a:rPr>
              <a:t>*</a:t>
            </a:r>
            <a:r>
              <a:rPr lang="en-US" dirty="0">
                <a:solidFill>
                  <a:srgbClr val="363936"/>
                </a:solidFill>
                <a:latin typeface="Arial" panose="020B0604020202020204" pitchFamily="34" charset="0"/>
                <a:cs typeface="Arial" panose="020B0604020202020204" pitchFamily="34" charset="0"/>
              </a:rPr>
              <a:t> of the reign of Nebuchadnezzar, who ruled over the Assyrians in the great city of Nineveh. At that time </a:t>
            </a:r>
            <a:r>
              <a:rPr lang="en-US" dirty="0" err="1">
                <a:solidFill>
                  <a:srgbClr val="363936"/>
                </a:solidFill>
                <a:latin typeface="Arial" panose="020B0604020202020204" pitchFamily="34" charset="0"/>
                <a:cs typeface="Arial" panose="020B0604020202020204" pitchFamily="34" charset="0"/>
              </a:rPr>
              <a:t>Arphaxad</a:t>
            </a:r>
            <a:r>
              <a:rPr lang="en-US" dirty="0">
                <a:solidFill>
                  <a:srgbClr val="363936"/>
                </a:solidFill>
                <a:latin typeface="Arial" panose="020B0604020202020204" pitchFamily="34" charset="0"/>
                <a:cs typeface="Arial" panose="020B0604020202020204" pitchFamily="34" charset="0"/>
              </a:rPr>
              <a:t> was ruling over the Medes in Ecbatana”</a:t>
            </a:r>
            <a:br>
              <a:rPr lang="en-US" dirty="0">
                <a:solidFill>
                  <a:srgbClr val="363936"/>
                </a:solidFill>
                <a:latin typeface="Arial" panose="020B0604020202020204" pitchFamily="34" charset="0"/>
                <a:cs typeface="Arial" panose="020B0604020202020204" pitchFamily="34" charset="0"/>
              </a:rPr>
            </a:br>
            <a:br>
              <a:rPr lang="en-US" dirty="0">
                <a:solidFill>
                  <a:srgbClr val="363936"/>
                </a:solidFill>
                <a:latin typeface="Arial" panose="020B0604020202020204" pitchFamily="34" charset="0"/>
                <a:cs typeface="Arial" panose="020B0604020202020204" pitchFamily="34" charset="0"/>
              </a:rPr>
            </a:br>
            <a:r>
              <a:rPr lang="en-US" dirty="0">
                <a:solidFill>
                  <a:srgbClr val="363936"/>
                </a:solidFill>
                <a:latin typeface="Arial" panose="020B0604020202020204" pitchFamily="34" charset="0"/>
                <a:cs typeface="Arial" panose="020B0604020202020204" pitchFamily="34" charset="0"/>
              </a:rPr>
              <a:t>- Problem is Nebuchadnezzar ruled over Babylon not Assyria, and </a:t>
            </a:r>
            <a:r>
              <a:rPr lang="en-US" dirty="0" err="1">
                <a:solidFill>
                  <a:srgbClr val="363936"/>
                </a:solidFill>
                <a:latin typeface="Arial" panose="020B0604020202020204" pitchFamily="34" charset="0"/>
                <a:cs typeface="Arial" panose="020B0604020202020204" pitchFamily="34" charset="0"/>
              </a:rPr>
              <a:t>Arphaxad</a:t>
            </a:r>
            <a:r>
              <a:rPr lang="en-US" dirty="0">
                <a:solidFill>
                  <a:srgbClr val="363936"/>
                </a:solidFill>
                <a:latin typeface="Arial" panose="020B0604020202020204" pitchFamily="34" charset="0"/>
                <a:cs typeface="Arial" panose="020B0604020202020204" pitchFamily="34" charset="0"/>
              </a:rPr>
              <a:t> was not the ruler. </a:t>
            </a:r>
          </a:p>
          <a:p>
            <a:br>
              <a:rPr lang="en-US" dirty="0">
                <a:solidFill>
                  <a:srgbClr val="363936"/>
                </a:solidFill>
                <a:latin typeface="Arial" panose="020B0604020202020204" pitchFamily="34" charset="0"/>
                <a:cs typeface="Arial" panose="020B0604020202020204" pitchFamily="34" charset="0"/>
              </a:rPr>
            </a:br>
            <a:r>
              <a:rPr lang="en-US" dirty="0">
                <a:solidFill>
                  <a:srgbClr val="363936"/>
                </a:solidFill>
                <a:latin typeface="Arial" panose="020B0604020202020204" pitchFamily="34" charset="0"/>
                <a:cs typeface="Arial" panose="020B0604020202020204" pitchFamily="34" charset="0"/>
              </a:rPr>
              <a:t>V4 says gates were 150ft tall. That was more than any other city.</a:t>
            </a:r>
          </a:p>
          <a:p>
            <a:r>
              <a:rPr lang="en-US" dirty="0">
                <a:solidFill>
                  <a:srgbClr val="363936"/>
                </a:solidFill>
                <a:latin typeface="Arial" panose="020B0604020202020204" pitchFamily="34" charset="0"/>
                <a:cs typeface="Arial" panose="020B0604020202020204" pitchFamily="34" charset="0"/>
              </a:rPr>
              <a:t>v5 Nebuchadnezzar never waged war on King </a:t>
            </a:r>
            <a:r>
              <a:rPr lang="en-US" dirty="0" err="1">
                <a:solidFill>
                  <a:srgbClr val="363936"/>
                </a:solidFill>
                <a:latin typeface="Arial" panose="020B0604020202020204" pitchFamily="34" charset="0"/>
                <a:cs typeface="Arial" panose="020B0604020202020204" pitchFamily="34" charset="0"/>
              </a:rPr>
              <a:t>Arphaxad</a:t>
            </a:r>
            <a:r>
              <a:rPr lang="en-US" dirty="0">
                <a:solidFill>
                  <a:srgbClr val="363936"/>
                </a:solidFill>
                <a:latin typeface="Arial" panose="020B0604020202020204" pitchFamily="34" charset="0"/>
                <a:cs typeface="Arial" panose="020B0604020202020204" pitchFamily="34" charset="0"/>
              </a:rPr>
              <a:t> in the vast plain that borders Ragau.</a:t>
            </a:r>
            <a:r>
              <a:rPr lang="en-US" baseline="30000" dirty="0">
                <a:solidFill>
                  <a:srgbClr val="236192"/>
                </a:solidFill>
                <a:latin typeface="Arial" panose="020B0604020202020204" pitchFamily="34" charset="0"/>
                <a:cs typeface="Arial" panose="020B0604020202020204" pitchFamily="34" charset="0"/>
                <a:hlinkClick r:id="rId3"/>
              </a:rPr>
              <a:t>*</a:t>
            </a:r>
            <a:endParaRPr lang="en-US" dirty="0">
              <a:latin typeface="Arial" panose="020B0604020202020204" pitchFamily="34" charset="0"/>
              <a:cs typeface="Arial" panose="020B0604020202020204" pitchFamily="34" charset="0"/>
            </a:endParaRPr>
          </a:p>
        </p:txBody>
      </p:sp>
      <p:sp>
        <p:nvSpPr>
          <p:cNvPr id="3" name="TextBox 4">
            <a:extLst>
              <a:ext uri="{FF2B5EF4-FFF2-40B4-BE49-F238E27FC236}">
                <a16:creationId xmlns:a16="http://schemas.microsoft.com/office/drawing/2014/main" id="{61FB839D-E3A7-59E5-2BEA-75554BD494C5}"/>
              </a:ext>
            </a:extLst>
          </p:cNvPr>
          <p:cNvSpPr txBox="1">
            <a:spLocks noChangeArrowheads="1"/>
          </p:cNvSpPr>
          <p:nvPr/>
        </p:nvSpPr>
        <p:spPr bwMode="auto">
          <a:xfrm>
            <a:off x="757137" y="3697023"/>
            <a:ext cx="1084027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Tobit 1:15 says Sennacherib was son of Shalmaneser but he was actually son of Sargon.</a:t>
            </a:r>
            <a:br>
              <a:rPr lang="en-US" altLang="en-US" sz="2800" dirty="0">
                <a:latin typeface="Calibri" panose="020F0502020204030204" pitchFamily="34" charset="0"/>
                <a:ea typeface="Calibri" panose="020F0502020204030204" pitchFamily="34" charset="0"/>
                <a:cs typeface="Times New Roman" panose="02020603050405020304" pitchFamily="18" charset="0"/>
              </a:rPr>
            </a:br>
            <a:br>
              <a:rPr lang="en-US" altLang="en-US" sz="2800" dirty="0">
                <a:latin typeface="Calibri" panose="020F0502020204030204" pitchFamily="34" charset="0"/>
                <a:ea typeface="Calibri" panose="020F0502020204030204" pitchFamily="34" charset="0"/>
                <a:cs typeface="Times New Roman" panose="02020603050405020304" pitchFamily="18" charset="0"/>
              </a:rPr>
            </a:br>
            <a:r>
              <a:rPr lang="en-US" altLang="en-US" sz="2800" dirty="0">
                <a:latin typeface="Calibri" panose="020F0502020204030204" pitchFamily="34" charset="0"/>
                <a:ea typeface="Calibri" panose="020F0502020204030204" pitchFamily="34" charset="0"/>
                <a:cs typeface="Times New Roman" panose="02020603050405020304" pitchFamily="18" charset="0"/>
              </a:rPr>
              <a:t>2 Macc. has chronological, historical and numerical discrepancies</a:t>
            </a:r>
          </a:p>
        </p:txBody>
      </p:sp>
    </p:spTree>
    <p:extLst>
      <p:ext uri="{BB962C8B-B14F-4D97-AF65-F5344CB8AC3E}">
        <p14:creationId xmlns:p14="http://schemas.microsoft.com/office/powerpoint/2010/main" val="19063582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4657-C832-D5F7-F2A1-621082F8DE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B87554-FCF1-BA59-2979-64C54EFA7E1D}"/>
              </a:ext>
            </a:extLst>
          </p:cNvPr>
          <p:cNvSpPr txBox="1"/>
          <p:nvPr/>
        </p:nvSpPr>
        <p:spPr>
          <a:xfrm>
            <a:off x="5377070" y="67271"/>
            <a:ext cx="1038746" cy="461665"/>
          </a:xfrm>
          <a:prstGeom prst="rect">
            <a:avLst/>
          </a:prstGeom>
          <a:noFill/>
        </p:spPr>
        <p:txBody>
          <a:bodyPr wrap="none" rtlCol="0">
            <a:spAutoFit/>
          </a:bodyPr>
          <a:lstStyle/>
          <a:p>
            <a:r>
              <a:rPr lang="en-US" sz="2400" dirty="0"/>
              <a:t>Errors:</a:t>
            </a:r>
          </a:p>
        </p:txBody>
      </p:sp>
      <p:sp>
        <p:nvSpPr>
          <p:cNvPr id="5" name="TextBox 4">
            <a:extLst>
              <a:ext uri="{FF2B5EF4-FFF2-40B4-BE49-F238E27FC236}">
                <a16:creationId xmlns:a16="http://schemas.microsoft.com/office/drawing/2014/main" id="{77AE4DAC-CFBD-140A-8DD9-B629F9879A9A}"/>
              </a:ext>
            </a:extLst>
          </p:cNvPr>
          <p:cNvSpPr txBox="1"/>
          <p:nvPr/>
        </p:nvSpPr>
        <p:spPr>
          <a:xfrm>
            <a:off x="878861" y="5871121"/>
            <a:ext cx="7924800" cy="369332"/>
          </a:xfrm>
          <a:prstGeom prst="rect">
            <a:avLst/>
          </a:prstGeom>
          <a:noFill/>
        </p:spPr>
        <p:txBody>
          <a:bodyPr wrap="square">
            <a:spAutoFit/>
          </a:bodyPr>
          <a:lstStyle/>
          <a:p>
            <a:r>
              <a:rPr lang="en-US" dirty="0"/>
              <a:t>Dr. Faulk (33min): https://www.youtube.com/watch?v=LBv7NW3CNqg</a:t>
            </a:r>
          </a:p>
        </p:txBody>
      </p:sp>
      <p:sp>
        <p:nvSpPr>
          <p:cNvPr id="6" name="TextBox 5">
            <a:extLst>
              <a:ext uri="{FF2B5EF4-FFF2-40B4-BE49-F238E27FC236}">
                <a16:creationId xmlns:a16="http://schemas.microsoft.com/office/drawing/2014/main" id="{89F3EFA5-36BF-F25E-66E7-ED61CD888712}"/>
              </a:ext>
            </a:extLst>
          </p:cNvPr>
          <p:cNvSpPr txBox="1"/>
          <p:nvPr/>
        </p:nvSpPr>
        <p:spPr>
          <a:xfrm>
            <a:off x="655983" y="986879"/>
            <a:ext cx="10972800" cy="144655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Judith 1- </a:t>
            </a:r>
            <a:r>
              <a:rPr lang="en-US" sz="2400" dirty="0">
                <a:solidFill>
                  <a:srgbClr val="363936"/>
                </a:solidFill>
                <a:latin typeface="Arial" panose="020B0604020202020204" pitchFamily="34" charset="0"/>
                <a:cs typeface="Arial" panose="020B0604020202020204" pitchFamily="34" charset="0"/>
              </a:rPr>
              <a:t>Arioch, king of the Elamites,- Problem is Arioch was not king at this time.</a:t>
            </a:r>
          </a:p>
          <a:p>
            <a:br>
              <a:rPr lang="en-US" sz="2400" dirty="0">
                <a:solidFill>
                  <a:srgbClr val="363936"/>
                </a:solidFill>
                <a:latin typeface="Arial" panose="020B0604020202020204" pitchFamily="34" charset="0"/>
                <a:cs typeface="Arial" panose="020B0604020202020204" pitchFamily="34" charset="0"/>
              </a:rPr>
            </a:br>
            <a:endParaRPr lang="en-US" sz="2400" baseline="30000" dirty="0">
              <a:solidFill>
                <a:srgbClr val="23619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6FAD5E-878D-6B9D-A699-6E5D8B9B9772}"/>
              </a:ext>
            </a:extLst>
          </p:cNvPr>
          <p:cNvSpPr txBox="1"/>
          <p:nvPr/>
        </p:nvSpPr>
        <p:spPr>
          <a:xfrm>
            <a:off x="1497943" y="1960023"/>
            <a:ext cx="619996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V10- Rameses was abandon in 11</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century.</a:t>
            </a:r>
          </a:p>
        </p:txBody>
      </p:sp>
      <p:sp>
        <p:nvSpPr>
          <p:cNvPr id="7" name="TextBox 6">
            <a:extLst>
              <a:ext uri="{FF2B5EF4-FFF2-40B4-BE49-F238E27FC236}">
                <a16:creationId xmlns:a16="http://schemas.microsoft.com/office/drawing/2014/main" id="{61F989E2-E8DA-C542-B542-D1536E79134E}"/>
              </a:ext>
            </a:extLst>
          </p:cNvPr>
          <p:cNvSpPr txBox="1"/>
          <p:nvPr/>
        </p:nvSpPr>
        <p:spPr>
          <a:xfrm>
            <a:off x="1341923" y="2763946"/>
            <a:ext cx="10217286"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V10-16-  the actual king in 12</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year lived 5 more years and was not killed. He died natural causes. This events did not happen.</a:t>
            </a:r>
          </a:p>
        </p:txBody>
      </p:sp>
    </p:spTree>
    <p:extLst>
      <p:ext uri="{BB962C8B-B14F-4D97-AF65-F5344CB8AC3E}">
        <p14:creationId xmlns:p14="http://schemas.microsoft.com/office/powerpoint/2010/main" val="3746508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E575-05B3-E50B-C5A2-0E5C7DF1A3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B7BBBF-8257-A057-DE43-7BFC2D2257D4}"/>
              </a:ext>
            </a:extLst>
          </p:cNvPr>
          <p:cNvSpPr txBox="1"/>
          <p:nvPr/>
        </p:nvSpPr>
        <p:spPr>
          <a:xfrm>
            <a:off x="3859167" y="2844225"/>
            <a:ext cx="4941033" cy="584775"/>
          </a:xfrm>
          <a:prstGeom prst="rect">
            <a:avLst/>
          </a:prstGeom>
          <a:noFill/>
        </p:spPr>
        <p:txBody>
          <a:bodyPr wrap="none" rtlCol="0">
            <a:spAutoFit/>
          </a:bodyPr>
          <a:lstStyle/>
          <a:p>
            <a:r>
              <a:rPr lang="en-US" sz="3200" dirty="0"/>
              <a:t>Forgiveness of Sins by Priests</a:t>
            </a:r>
          </a:p>
        </p:txBody>
      </p:sp>
      <p:sp>
        <p:nvSpPr>
          <p:cNvPr id="3" name="TextBox 2">
            <a:extLst>
              <a:ext uri="{FF2B5EF4-FFF2-40B4-BE49-F238E27FC236}">
                <a16:creationId xmlns:a16="http://schemas.microsoft.com/office/drawing/2014/main" id="{EB753B1A-1BC8-428F-9FFD-F1797A3989B9}"/>
              </a:ext>
            </a:extLst>
          </p:cNvPr>
          <p:cNvSpPr txBox="1"/>
          <p:nvPr/>
        </p:nvSpPr>
        <p:spPr>
          <a:xfrm>
            <a:off x="5423380" y="1641304"/>
            <a:ext cx="1345240" cy="584775"/>
          </a:xfrm>
          <a:prstGeom prst="rect">
            <a:avLst/>
          </a:prstGeom>
          <a:noFill/>
        </p:spPr>
        <p:txBody>
          <a:bodyPr wrap="none" rtlCol="0">
            <a:spAutoFit/>
          </a:bodyPr>
          <a:lstStyle/>
          <a:p>
            <a:r>
              <a:rPr lang="en-US" sz="3200" dirty="0"/>
              <a:t>Week 5</a:t>
            </a:r>
          </a:p>
        </p:txBody>
      </p:sp>
      <p:pic>
        <p:nvPicPr>
          <p:cNvPr id="5" name="Picture 4">
            <a:extLst>
              <a:ext uri="{FF2B5EF4-FFF2-40B4-BE49-F238E27FC236}">
                <a16:creationId xmlns:a16="http://schemas.microsoft.com/office/drawing/2014/main" id="{F8C36AA5-0C83-429D-8547-3F49FABF9561}"/>
              </a:ext>
            </a:extLst>
          </p:cNvPr>
          <p:cNvPicPr>
            <a:picLocks noChangeAspect="1"/>
          </p:cNvPicPr>
          <p:nvPr/>
        </p:nvPicPr>
        <p:blipFill>
          <a:blip r:embed="rId2"/>
          <a:stretch>
            <a:fillRect/>
          </a:stretch>
        </p:blipFill>
        <p:spPr>
          <a:xfrm>
            <a:off x="286630" y="4916483"/>
            <a:ext cx="2613887" cy="1676545"/>
          </a:xfrm>
          <a:prstGeom prst="rect">
            <a:avLst/>
          </a:prstGeom>
        </p:spPr>
      </p:pic>
      <p:pic>
        <p:nvPicPr>
          <p:cNvPr id="7" name="Picture 6">
            <a:extLst>
              <a:ext uri="{FF2B5EF4-FFF2-40B4-BE49-F238E27FC236}">
                <a16:creationId xmlns:a16="http://schemas.microsoft.com/office/drawing/2014/main" id="{FBE957C3-00E4-E475-C94C-52316C96A7E3}"/>
              </a:ext>
            </a:extLst>
          </p:cNvPr>
          <p:cNvPicPr>
            <a:picLocks noChangeAspect="1"/>
          </p:cNvPicPr>
          <p:nvPr/>
        </p:nvPicPr>
        <p:blipFill>
          <a:blip r:embed="rId3"/>
          <a:stretch>
            <a:fillRect/>
          </a:stretch>
        </p:blipFill>
        <p:spPr>
          <a:xfrm>
            <a:off x="3127583" y="4832655"/>
            <a:ext cx="1463167" cy="1844200"/>
          </a:xfrm>
          <a:prstGeom prst="rect">
            <a:avLst/>
          </a:prstGeom>
        </p:spPr>
      </p:pic>
      <p:pic>
        <p:nvPicPr>
          <p:cNvPr id="9" name="Picture 8">
            <a:extLst>
              <a:ext uri="{FF2B5EF4-FFF2-40B4-BE49-F238E27FC236}">
                <a16:creationId xmlns:a16="http://schemas.microsoft.com/office/drawing/2014/main" id="{BC15EA8D-576D-F074-347E-73595C040965}"/>
              </a:ext>
            </a:extLst>
          </p:cNvPr>
          <p:cNvPicPr>
            <a:picLocks noChangeAspect="1"/>
          </p:cNvPicPr>
          <p:nvPr/>
        </p:nvPicPr>
        <p:blipFill>
          <a:blip r:embed="rId4"/>
          <a:stretch>
            <a:fillRect/>
          </a:stretch>
        </p:blipFill>
        <p:spPr>
          <a:xfrm>
            <a:off x="8677555" y="280008"/>
            <a:ext cx="3086367" cy="1653683"/>
          </a:xfrm>
          <a:prstGeom prst="rect">
            <a:avLst/>
          </a:prstGeom>
        </p:spPr>
      </p:pic>
    </p:spTree>
    <p:extLst>
      <p:ext uri="{BB962C8B-B14F-4D97-AF65-F5344CB8AC3E}">
        <p14:creationId xmlns:p14="http://schemas.microsoft.com/office/powerpoint/2010/main" val="22040160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BF1D55-DB77-1336-154D-B447F0102DEA}"/>
              </a:ext>
            </a:extLst>
          </p:cNvPr>
          <p:cNvSpPr txBox="1"/>
          <p:nvPr/>
        </p:nvSpPr>
        <p:spPr>
          <a:xfrm>
            <a:off x="1025801" y="2451149"/>
            <a:ext cx="10140397" cy="2554545"/>
          </a:xfrm>
          <a:prstGeom prst="rect">
            <a:avLst/>
          </a:prstGeom>
          <a:noFill/>
        </p:spPr>
        <p:txBody>
          <a:bodyPr wrap="square">
            <a:spAutoFit/>
          </a:bodyPr>
          <a:lstStyle/>
          <a:p>
            <a:r>
              <a:rPr lang="en-US" sz="3200" dirty="0">
                <a:effectLst/>
                <a:latin typeface="Times New Roman" panose="02020603050405020304" pitchFamily="18" charset="0"/>
                <a:ea typeface="Calibri" panose="020F0502020204030204" pitchFamily="34" charset="0"/>
              </a:rPr>
              <a:t>In the first few hundred centuries (i.e. the early Church), Christians publicly confessed their sins to the entire congregation or community. As Irenaeus confirmed “…Some of them, indeed, make a public confession of their sins...</a:t>
            </a:r>
            <a:endParaRPr lang="en-US" sz="3200" dirty="0"/>
          </a:p>
        </p:txBody>
      </p:sp>
      <p:sp>
        <p:nvSpPr>
          <p:cNvPr id="6" name="TextBox 5">
            <a:extLst>
              <a:ext uri="{FF2B5EF4-FFF2-40B4-BE49-F238E27FC236}">
                <a16:creationId xmlns:a16="http://schemas.microsoft.com/office/drawing/2014/main" id="{66E30F8D-E395-8A25-D0FA-A7A6BA4AF9BE}"/>
              </a:ext>
            </a:extLst>
          </p:cNvPr>
          <p:cNvSpPr txBox="1"/>
          <p:nvPr/>
        </p:nvSpPr>
        <p:spPr>
          <a:xfrm>
            <a:off x="4721087" y="1182757"/>
            <a:ext cx="1390702" cy="584775"/>
          </a:xfrm>
          <a:prstGeom prst="rect">
            <a:avLst/>
          </a:prstGeom>
          <a:noFill/>
        </p:spPr>
        <p:txBody>
          <a:bodyPr wrap="none" rtlCol="0">
            <a:spAutoFit/>
          </a:bodyPr>
          <a:lstStyle/>
          <a:p>
            <a:r>
              <a:rPr lang="en-US" sz="3200" dirty="0"/>
              <a:t>History</a:t>
            </a:r>
          </a:p>
        </p:txBody>
      </p:sp>
    </p:spTree>
    <p:extLst>
      <p:ext uri="{BB962C8B-B14F-4D97-AF65-F5344CB8AC3E}">
        <p14:creationId xmlns:p14="http://schemas.microsoft.com/office/powerpoint/2010/main" val="36810126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D86D2A-A040-B7FF-5AE2-11311BEFE7B3}"/>
              </a:ext>
            </a:extLst>
          </p:cNvPr>
          <p:cNvSpPr txBox="1"/>
          <p:nvPr/>
        </p:nvSpPr>
        <p:spPr>
          <a:xfrm>
            <a:off x="916470" y="1934315"/>
            <a:ext cx="10140397" cy="2062103"/>
          </a:xfrm>
          <a:prstGeom prst="rect">
            <a:avLst/>
          </a:prstGeom>
          <a:noFill/>
        </p:spPr>
        <p:txBody>
          <a:bodyPr wrap="square">
            <a:spAutoFit/>
          </a:bodyPr>
          <a:lstStyle/>
          <a:p>
            <a:r>
              <a:rPr lang="en-US" sz="3200" dirty="0">
                <a:latin typeface="Times New Roman" panose="02020603050405020304" pitchFamily="18" charset="0"/>
                <a:ea typeface="Times New Roman" panose="02020603050405020304" pitchFamily="18" charset="0"/>
              </a:rPr>
              <a:t>P</a:t>
            </a:r>
            <a:r>
              <a:rPr lang="en-US" sz="3200" dirty="0">
                <a:effectLst/>
                <a:latin typeface="Times New Roman" panose="02020603050405020304" pitchFamily="18" charset="0"/>
                <a:ea typeface="Times New Roman" panose="02020603050405020304" pitchFamily="18" charset="0"/>
              </a:rPr>
              <a:t>ublic confession must have been costly for the self-esteem and the social status of the confessor, at least temporarily. The willingness to bear that cost functioned as a costly signal of commitment</a:t>
            </a:r>
            <a:endParaRPr lang="en-US" sz="3200" dirty="0"/>
          </a:p>
        </p:txBody>
      </p:sp>
      <p:sp>
        <p:nvSpPr>
          <p:cNvPr id="6" name="TextBox 5">
            <a:extLst>
              <a:ext uri="{FF2B5EF4-FFF2-40B4-BE49-F238E27FC236}">
                <a16:creationId xmlns:a16="http://schemas.microsoft.com/office/drawing/2014/main" id="{3B7D66EA-2C02-9477-DF12-8F4CFB48C20C}"/>
              </a:ext>
            </a:extLst>
          </p:cNvPr>
          <p:cNvSpPr txBox="1"/>
          <p:nvPr/>
        </p:nvSpPr>
        <p:spPr>
          <a:xfrm>
            <a:off x="4721087" y="1182757"/>
            <a:ext cx="1390702" cy="584775"/>
          </a:xfrm>
          <a:prstGeom prst="rect">
            <a:avLst/>
          </a:prstGeom>
          <a:noFill/>
        </p:spPr>
        <p:txBody>
          <a:bodyPr wrap="none" rtlCol="0">
            <a:spAutoFit/>
          </a:bodyPr>
          <a:lstStyle/>
          <a:p>
            <a:r>
              <a:rPr lang="en-US" sz="3200" dirty="0"/>
              <a:t>History</a:t>
            </a:r>
          </a:p>
        </p:txBody>
      </p:sp>
    </p:spTree>
    <p:extLst>
      <p:ext uri="{BB962C8B-B14F-4D97-AF65-F5344CB8AC3E}">
        <p14:creationId xmlns:p14="http://schemas.microsoft.com/office/powerpoint/2010/main" val="1130841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2CEBBF-1A0A-1ECD-539C-B9003D1EC4C8}"/>
              </a:ext>
            </a:extLst>
          </p:cNvPr>
          <p:cNvSpPr txBox="1"/>
          <p:nvPr/>
        </p:nvSpPr>
        <p:spPr>
          <a:xfrm>
            <a:off x="930442" y="1716647"/>
            <a:ext cx="10331116" cy="4524315"/>
          </a:xfrm>
          <a:prstGeom prst="rect">
            <a:avLst/>
          </a:prstGeom>
          <a:noFill/>
        </p:spPr>
        <p:txBody>
          <a:bodyPr wrap="square">
            <a:spAutoFit/>
          </a:bodyPr>
          <a:lstStyle/>
          <a:p>
            <a:r>
              <a:rPr lang="en-US" sz="3200" b="0" i="0" u="none" strike="noStrike" baseline="0" dirty="0">
                <a:solidFill>
                  <a:srgbClr val="000000"/>
                </a:solidFill>
                <a:latin typeface="Times New Roman" panose="02020603050405020304" pitchFamily="18" charset="0"/>
              </a:rPr>
              <a:t>The public confession soon became impractical and appointed leaders (i.e. elders, 1 Corinthians 4:15) began hearing people's confessions privately. Priests believe that Christians could confess their sins directly to God, but a priest could also give advice and help a Christian heal by praying for them. As time went on the confessions became a requirement and eventually a sacrament. “…by the period of the fourth century a public penitential discipline </a:t>
            </a:r>
            <a:r>
              <a:rPr lang="en-US" sz="3200" b="0" i="0" u="none" strike="noStrike" baseline="0" dirty="0">
                <a:latin typeface="Calibri" panose="020F0502020204030204" pitchFamily="34" charset="0"/>
              </a:rPr>
              <a:t>administered by the bishops that led to reconciliation had developed on a widespread basis.”</a:t>
            </a:r>
            <a:endParaRPr lang="en-US" sz="3200" dirty="0"/>
          </a:p>
        </p:txBody>
      </p:sp>
      <p:sp>
        <p:nvSpPr>
          <p:cNvPr id="4" name="TextBox 3">
            <a:extLst>
              <a:ext uri="{FF2B5EF4-FFF2-40B4-BE49-F238E27FC236}">
                <a16:creationId xmlns:a16="http://schemas.microsoft.com/office/drawing/2014/main" id="{BA451EFF-1837-B1B3-94FE-996AEF343D4C}"/>
              </a:ext>
            </a:extLst>
          </p:cNvPr>
          <p:cNvSpPr txBox="1"/>
          <p:nvPr/>
        </p:nvSpPr>
        <p:spPr>
          <a:xfrm>
            <a:off x="3004058" y="617038"/>
            <a:ext cx="4496744" cy="584775"/>
          </a:xfrm>
          <a:prstGeom prst="rect">
            <a:avLst/>
          </a:prstGeom>
          <a:noFill/>
        </p:spPr>
        <p:txBody>
          <a:bodyPr wrap="none" rtlCol="0">
            <a:spAutoFit/>
          </a:bodyPr>
          <a:lstStyle/>
          <a:p>
            <a:r>
              <a:rPr lang="en-US" sz="3200" dirty="0"/>
              <a:t>Catholic View – Historical </a:t>
            </a:r>
          </a:p>
        </p:txBody>
      </p:sp>
    </p:spTree>
    <p:extLst>
      <p:ext uri="{BB962C8B-B14F-4D97-AF65-F5344CB8AC3E}">
        <p14:creationId xmlns:p14="http://schemas.microsoft.com/office/powerpoint/2010/main" val="25814106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0B27-AE83-7519-ACC6-C03E7A9E0D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DB1F58-781C-2BDF-DB77-87BDBDD2517A}"/>
              </a:ext>
            </a:extLst>
          </p:cNvPr>
          <p:cNvSpPr txBox="1"/>
          <p:nvPr/>
        </p:nvSpPr>
        <p:spPr>
          <a:xfrm>
            <a:off x="930442" y="1379763"/>
            <a:ext cx="10331116" cy="4524315"/>
          </a:xfrm>
          <a:prstGeom prst="rect">
            <a:avLst/>
          </a:prstGeom>
          <a:noFill/>
        </p:spPr>
        <p:txBody>
          <a:bodyPr wrap="square">
            <a:spAutoFit/>
          </a:bodyPr>
          <a:lstStyle/>
          <a:p>
            <a:r>
              <a:rPr lang="en-US" sz="3200" b="0" i="0" u="none" strike="noStrike" baseline="0" dirty="0">
                <a:solidFill>
                  <a:srgbClr val="000000"/>
                </a:solidFill>
                <a:latin typeface="Times New Roman" panose="02020603050405020304" pitchFamily="18" charset="0"/>
              </a:rPr>
              <a:t>Later writers, such as Origen (241), Cyprian (251), and </a:t>
            </a:r>
            <a:r>
              <a:rPr lang="en-US" sz="3200" b="0" i="0" u="none" strike="noStrike" baseline="0" dirty="0" err="1">
                <a:solidFill>
                  <a:srgbClr val="000000"/>
                </a:solidFill>
                <a:latin typeface="Times New Roman" panose="02020603050405020304" pitchFamily="18" charset="0"/>
              </a:rPr>
              <a:t>Aphraates</a:t>
            </a:r>
            <a:r>
              <a:rPr lang="en-US" sz="3200" b="0" i="0" u="none" strike="noStrike" baseline="0" dirty="0">
                <a:solidFill>
                  <a:srgbClr val="000000"/>
                </a:solidFill>
                <a:latin typeface="Times New Roman" panose="02020603050405020304" pitchFamily="18" charset="0"/>
              </a:rPr>
              <a:t> (337), are clear in saying confession is to be made to a priest </a:t>
            </a:r>
            <a:br>
              <a:rPr lang="en-US" sz="3200" b="0" i="0" u="none" strike="noStrike" baseline="0" dirty="0">
                <a:solidFill>
                  <a:srgbClr val="000000"/>
                </a:solidFill>
                <a:latin typeface="Times New Roman" panose="02020603050405020304" pitchFamily="18" charset="0"/>
              </a:rPr>
            </a:br>
            <a:br>
              <a:rPr lang="en-US" sz="3200" b="0" i="0" u="none" strike="noStrike" baseline="0" dirty="0">
                <a:solidFill>
                  <a:srgbClr val="000000"/>
                </a:solidFill>
                <a:latin typeface="Times New Roman" panose="02020603050405020304" pitchFamily="18" charset="0"/>
              </a:rPr>
            </a:br>
            <a:r>
              <a:rPr lang="en-US" sz="3200" b="0" i="0" u="none" strike="noStrike" baseline="0" dirty="0">
                <a:solidFill>
                  <a:srgbClr val="000000"/>
                </a:solidFill>
                <a:latin typeface="Times New Roman" panose="02020603050405020304" pitchFamily="18" charset="0"/>
              </a:rPr>
              <a:t>From Catholic site:</a:t>
            </a:r>
            <a:br>
              <a:rPr lang="en-US" sz="3200" b="0" i="0" u="none" strike="noStrike" baseline="0" dirty="0">
                <a:solidFill>
                  <a:srgbClr val="000000"/>
                </a:solidFill>
                <a:latin typeface="Times New Roman" panose="02020603050405020304" pitchFamily="18" charset="0"/>
              </a:rPr>
            </a:br>
            <a:r>
              <a:rPr lang="en-US" sz="3200" b="0" i="0" u="none" strike="noStrike" baseline="0" dirty="0">
                <a:solidFill>
                  <a:srgbClr val="000000"/>
                </a:solidFill>
                <a:latin typeface="Times New Roman" panose="02020603050405020304" pitchFamily="18" charset="0"/>
              </a:rPr>
              <a:t>“by confessing to a priest, the Catholic learns a lesson in humility which is conveniently avoided when one confesses only through private prayer. Don’t we all desire to escape humbling experiences?” </a:t>
            </a:r>
            <a:endParaRPr lang="en-US" sz="3200" dirty="0"/>
          </a:p>
        </p:txBody>
      </p:sp>
      <p:sp>
        <p:nvSpPr>
          <p:cNvPr id="4" name="TextBox 3">
            <a:extLst>
              <a:ext uri="{FF2B5EF4-FFF2-40B4-BE49-F238E27FC236}">
                <a16:creationId xmlns:a16="http://schemas.microsoft.com/office/drawing/2014/main" id="{E0D2993E-3E15-5270-0076-A7742ED9FBAF}"/>
              </a:ext>
            </a:extLst>
          </p:cNvPr>
          <p:cNvSpPr txBox="1"/>
          <p:nvPr/>
        </p:nvSpPr>
        <p:spPr>
          <a:xfrm>
            <a:off x="3004058" y="617038"/>
            <a:ext cx="4496744" cy="584775"/>
          </a:xfrm>
          <a:prstGeom prst="rect">
            <a:avLst/>
          </a:prstGeom>
          <a:noFill/>
        </p:spPr>
        <p:txBody>
          <a:bodyPr wrap="none" rtlCol="0">
            <a:spAutoFit/>
          </a:bodyPr>
          <a:lstStyle/>
          <a:p>
            <a:r>
              <a:rPr lang="en-US" sz="3200" dirty="0"/>
              <a:t>Catholic View – Historical </a:t>
            </a:r>
          </a:p>
        </p:txBody>
      </p:sp>
      <p:sp>
        <p:nvSpPr>
          <p:cNvPr id="5" name="TextBox 4">
            <a:extLst>
              <a:ext uri="{FF2B5EF4-FFF2-40B4-BE49-F238E27FC236}">
                <a16:creationId xmlns:a16="http://schemas.microsoft.com/office/drawing/2014/main" id="{59E6AF12-D40C-21E9-B817-B47361D3EBD7}"/>
              </a:ext>
            </a:extLst>
          </p:cNvPr>
          <p:cNvSpPr txBox="1"/>
          <p:nvPr/>
        </p:nvSpPr>
        <p:spPr>
          <a:xfrm>
            <a:off x="255932" y="6340445"/>
            <a:ext cx="11114433" cy="646331"/>
          </a:xfrm>
          <a:prstGeom prst="rect">
            <a:avLst/>
          </a:prstGeom>
          <a:noFill/>
        </p:spPr>
        <p:txBody>
          <a:bodyPr wrap="square">
            <a:spAutoFit/>
          </a:bodyPr>
          <a:lstStyle/>
          <a:p>
            <a:r>
              <a:rPr lang="en-US" dirty="0"/>
              <a:t>https://en.wikipedia.org/wiki/Sacrament_of_Penance#:~:text=From%20%22as%20early%20as%20the,within%20a%20year%20of%20the</a:t>
            </a:r>
          </a:p>
        </p:txBody>
      </p:sp>
    </p:spTree>
    <p:extLst>
      <p:ext uri="{BB962C8B-B14F-4D97-AF65-F5344CB8AC3E}">
        <p14:creationId xmlns:p14="http://schemas.microsoft.com/office/powerpoint/2010/main" val="3192584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F6248-E50C-0943-B398-7221EEAB661E}"/>
              </a:ext>
            </a:extLst>
          </p:cNvPr>
          <p:cNvSpPr txBox="1"/>
          <p:nvPr/>
        </p:nvSpPr>
        <p:spPr>
          <a:xfrm>
            <a:off x="924338" y="1213105"/>
            <a:ext cx="10207487" cy="4475905"/>
          </a:xfrm>
          <a:prstGeom prst="rect">
            <a:avLst/>
          </a:prstGeom>
          <a:noFill/>
        </p:spPr>
        <p:txBody>
          <a:bodyPr wrap="square">
            <a:spAutoFit/>
          </a:bodyPr>
          <a:lstStyle/>
          <a:p>
            <a:pPr marL="0" marR="0">
              <a:lnSpc>
                <a:spcPct val="200000"/>
              </a:lnSpc>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Didache 4:14; 14:1 (As early as 70 AD)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Confess your sins in church, and do not go up to your prayer with an evil conscience. This is the way of life…. On the Lord’s Day gather together, break bread, and give thanks, after confessing your transgressions so that your sacrifice may be pure.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Irenaeus (A.D. 180)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“…she spent her whole time in the exercise of public confession, </a:t>
            </a:r>
            <a:r>
              <a:rPr lang="en-US" sz="2400" dirty="0">
                <a:latin typeface="Times New Roman" panose="02020603050405020304" pitchFamily="18" charset="0"/>
                <a:ea typeface="Calibri" panose="020F0502020204030204" pitchFamily="34" charset="0"/>
                <a:cs typeface="Times New Roman" panose="02020603050405020304" pitchFamily="18" charset="0"/>
              </a:rPr>
              <a:t>we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eping over and lamenting the defilement which she had received from this magician.”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12378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25E33-F6D0-FDC1-EA5D-171B96DAB8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B9A2E8-31E3-6942-1DFC-6F3C2238C06C}"/>
              </a:ext>
            </a:extLst>
          </p:cNvPr>
          <p:cNvSpPr txBox="1"/>
          <p:nvPr/>
        </p:nvSpPr>
        <p:spPr>
          <a:xfrm>
            <a:off x="5009321" y="795131"/>
            <a:ext cx="2433680" cy="584775"/>
          </a:xfrm>
          <a:prstGeom prst="rect">
            <a:avLst/>
          </a:prstGeom>
          <a:noFill/>
        </p:spPr>
        <p:txBody>
          <a:bodyPr wrap="none" rtlCol="0">
            <a:spAutoFit/>
          </a:bodyPr>
          <a:lstStyle/>
          <a:p>
            <a:r>
              <a:rPr lang="en-US" sz="3200" dirty="0"/>
              <a:t>Catholic View</a:t>
            </a:r>
          </a:p>
        </p:txBody>
      </p:sp>
      <p:sp>
        <p:nvSpPr>
          <p:cNvPr id="3" name="TextBox 2">
            <a:extLst>
              <a:ext uri="{FF2B5EF4-FFF2-40B4-BE49-F238E27FC236}">
                <a16:creationId xmlns:a16="http://schemas.microsoft.com/office/drawing/2014/main" id="{013918F2-24B8-3908-F729-F2AA8CDACE7C}"/>
              </a:ext>
            </a:extLst>
          </p:cNvPr>
          <p:cNvSpPr txBox="1"/>
          <p:nvPr/>
        </p:nvSpPr>
        <p:spPr>
          <a:xfrm>
            <a:off x="1107761" y="1859973"/>
            <a:ext cx="10130915" cy="4031873"/>
          </a:xfrm>
          <a:prstGeom prst="rect">
            <a:avLst/>
          </a:prstGeom>
          <a:noFill/>
        </p:spPr>
        <p:txBody>
          <a:bodyPr wrap="none" rtlCol="0">
            <a:spAutoFit/>
          </a:bodyPr>
          <a:lstStyle/>
          <a:p>
            <a:r>
              <a:rPr lang="en-US" sz="3200" dirty="0"/>
              <a:t>-Venial sin is a lesser sin that is pardonable. It does not erase </a:t>
            </a:r>
          </a:p>
          <a:p>
            <a:r>
              <a:rPr lang="en-US" sz="3200" dirty="0"/>
              <a:t>grace from the soul.</a:t>
            </a:r>
          </a:p>
          <a:p>
            <a:r>
              <a:rPr lang="en-US" sz="3200" dirty="0"/>
              <a:t>-A mortal sin is deadly in the sense that it depletes the soul of </a:t>
            </a:r>
          </a:p>
          <a:p>
            <a:r>
              <a:rPr lang="en-US" sz="3200" dirty="0"/>
              <a:t>sanctifying grace.</a:t>
            </a:r>
          </a:p>
          <a:p>
            <a:r>
              <a:rPr lang="en-US" sz="3200" dirty="0"/>
              <a:t>-Through the sacrament of penance, grace is restored to the </a:t>
            </a:r>
          </a:p>
          <a:p>
            <a:r>
              <a:rPr lang="en-US" sz="3200" dirty="0"/>
              <a:t>participant’s soul.</a:t>
            </a:r>
          </a:p>
          <a:p>
            <a:r>
              <a:rPr lang="en-US" sz="3200" dirty="0"/>
              <a:t>Catholics use John 20:23; 2 Cor. 2:10 and Luke 13:3 to justify </a:t>
            </a:r>
          </a:p>
          <a:p>
            <a:r>
              <a:rPr lang="en-US" sz="3200" dirty="0"/>
              <a:t>their positions</a:t>
            </a:r>
          </a:p>
        </p:txBody>
      </p:sp>
      <p:sp>
        <p:nvSpPr>
          <p:cNvPr id="4" name="TextBox 3">
            <a:extLst>
              <a:ext uri="{FF2B5EF4-FFF2-40B4-BE49-F238E27FC236}">
                <a16:creationId xmlns:a16="http://schemas.microsoft.com/office/drawing/2014/main" id="{3BE35D95-3914-6CA5-5F01-9B828106CED7}"/>
              </a:ext>
            </a:extLst>
          </p:cNvPr>
          <p:cNvSpPr txBox="1"/>
          <p:nvPr/>
        </p:nvSpPr>
        <p:spPr>
          <a:xfrm>
            <a:off x="1107761" y="6488668"/>
            <a:ext cx="2243115" cy="369332"/>
          </a:xfrm>
          <a:prstGeom prst="rect">
            <a:avLst/>
          </a:prstGeom>
          <a:noFill/>
        </p:spPr>
        <p:txBody>
          <a:bodyPr wrap="none" rtlCol="0">
            <a:spAutoFit/>
          </a:bodyPr>
          <a:lstStyle/>
          <a:p>
            <a:r>
              <a:rPr lang="en-US" dirty="0"/>
              <a:t>More </a:t>
            </a:r>
            <a:r>
              <a:rPr lang="en-US"/>
              <a:t>on this </a:t>
            </a:r>
            <a:r>
              <a:rPr lang="en-US" dirty="0"/>
              <a:t>in week 7</a:t>
            </a:r>
          </a:p>
        </p:txBody>
      </p:sp>
    </p:spTree>
    <p:extLst>
      <p:ext uri="{BB962C8B-B14F-4D97-AF65-F5344CB8AC3E}">
        <p14:creationId xmlns:p14="http://schemas.microsoft.com/office/powerpoint/2010/main" val="249749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A29A54-C37F-F0C6-7AD6-9463CA6B2AE0}"/>
              </a:ext>
            </a:extLst>
          </p:cNvPr>
          <p:cNvSpPr txBox="1"/>
          <p:nvPr/>
        </p:nvSpPr>
        <p:spPr>
          <a:xfrm>
            <a:off x="832402" y="940402"/>
            <a:ext cx="10259668" cy="923330"/>
          </a:xfrm>
          <a:prstGeom prst="rect">
            <a:avLst/>
          </a:prstGeom>
          <a:noFill/>
        </p:spPr>
        <p:txBody>
          <a:bodyPr wrap="square">
            <a:spAutoFit/>
          </a:bodyPr>
          <a:lstStyle/>
          <a:p>
            <a:r>
              <a:rPr lang="en-US" b="0" i="0" dirty="0">
                <a:solidFill>
                  <a:srgbClr val="1F1F1F"/>
                </a:solidFill>
                <a:effectLst/>
                <a:latin typeface="Roboto" panose="02000000000000000000" pitchFamily="2" charset="0"/>
              </a:rPr>
              <a:t>Sacrament -a religious ceremony or ritual regarded </a:t>
            </a:r>
            <a:r>
              <a:rPr lang="en-US" dirty="0">
                <a:solidFill>
                  <a:srgbClr val="1F1F1F"/>
                </a:solidFill>
                <a:latin typeface="Roboto" panose="02000000000000000000" pitchFamily="2" charset="0"/>
              </a:rPr>
              <a:t>as imparting divine grace, such as baptism, the Eucharist and (in the Roman Catholic and many Orthodox Churches) </a:t>
            </a:r>
            <a:r>
              <a:rPr lang="en-US" dirty="0">
                <a:solidFill>
                  <a:srgbClr val="1F1F1F"/>
                </a:solidFill>
                <a:latin typeface="Roboto" panose="02000000000000000000" pitchFamily="2" charset="0"/>
                <a:hlinkClick r:id="rId2">
                  <a:extLst>
                    <a:ext uri="{A12FA001-AC4F-418D-AE19-62706E023703}">
                      <ahyp:hlinkClr xmlns:ahyp="http://schemas.microsoft.com/office/drawing/2018/hyperlinkcolor" val="tx"/>
                    </a:ext>
                  </a:extLst>
                </a:hlinkClick>
              </a:rPr>
              <a:t>penance</a:t>
            </a:r>
            <a:r>
              <a:rPr lang="en-US" dirty="0">
                <a:solidFill>
                  <a:srgbClr val="1F1F1F"/>
                </a:solidFill>
                <a:latin typeface="Roboto" panose="02000000000000000000" pitchFamily="2" charset="0"/>
              </a:rPr>
              <a:t> and the anointing of the sick.</a:t>
            </a:r>
          </a:p>
        </p:txBody>
      </p:sp>
      <p:sp>
        <p:nvSpPr>
          <p:cNvPr id="5" name="TextBox 4">
            <a:extLst>
              <a:ext uri="{FF2B5EF4-FFF2-40B4-BE49-F238E27FC236}">
                <a16:creationId xmlns:a16="http://schemas.microsoft.com/office/drawing/2014/main" id="{CC24122F-0117-13C8-FE9C-B69F60886321}"/>
              </a:ext>
            </a:extLst>
          </p:cNvPr>
          <p:cNvSpPr txBox="1"/>
          <p:nvPr/>
        </p:nvSpPr>
        <p:spPr>
          <a:xfrm>
            <a:off x="832402" y="1889708"/>
            <a:ext cx="10157791" cy="923330"/>
          </a:xfrm>
          <a:prstGeom prst="rect">
            <a:avLst/>
          </a:prstGeom>
          <a:noFill/>
        </p:spPr>
        <p:txBody>
          <a:bodyPr wrap="square">
            <a:spAutoFit/>
          </a:bodyPr>
          <a:lstStyle/>
          <a:p>
            <a:r>
              <a:rPr lang="en-US" b="0" i="0" dirty="0">
                <a:solidFill>
                  <a:srgbClr val="202122"/>
                </a:solidFill>
                <a:effectLst/>
                <a:latin typeface="Arial" panose="020B0604020202020204" pitchFamily="34" charset="0"/>
              </a:rPr>
              <a:t>Liturgy -encompasses the entire service: prayer, reading and proclamation, singing, gestures, movement and </a:t>
            </a:r>
            <a:r>
              <a:rPr lang="en-US" b="0" i="0" u="none" strike="noStrike" dirty="0">
                <a:effectLst/>
                <a:latin typeface="Arial" panose="020B0604020202020204" pitchFamily="34" charset="0"/>
              </a:rPr>
              <a:t>vestments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rPr>
              <a:t>liturgical colors</a:t>
            </a:r>
            <a:r>
              <a:rPr lang="en-US" b="0" i="0" dirty="0">
                <a:solidFill>
                  <a:srgbClr val="202122"/>
                </a:solidFill>
                <a:effectLst/>
                <a:latin typeface="Arial" panose="020B0604020202020204" pitchFamily="34" charset="0"/>
              </a:rPr>
              <a:t>, symbols and symbolic actions, the administration of </a:t>
            </a:r>
            <a:r>
              <a:rPr lang="en-US" b="0" i="0" u="none" strike="noStrike" dirty="0">
                <a:effectLst/>
                <a:latin typeface="Arial" panose="020B0604020202020204" pitchFamily="34" charset="0"/>
              </a:rPr>
              <a:t>sacraments</a:t>
            </a:r>
            <a:r>
              <a:rPr lang="en-US" b="0" i="0" dirty="0">
                <a:solidFill>
                  <a:srgbClr val="202122"/>
                </a:solidFill>
                <a:effectLst/>
                <a:latin typeface="Arial" panose="020B0604020202020204" pitchFamily="34" charset="0"/>
              </a:rPr>
              <a:t> and </a:t>
            </a:r>
            <a:r>
              <a:rPr lang="en-US" b="0" i="0" u="none" strike="noStrike" dirty="0">
                <a:effectLst/>
                <a:latin typeface="Arial" panose="020B0604020202020204" pitchFamily="34" charset="0"/>
              </a:rPr>
              <a:t>sacramentals</a:t>
            </a:r>
            <a:r>
              <a:rPr lang="en-US" b="0" i="0" dirty="0">
                <a:solidFill>
                  <a:srgbClr val="202122"/>
                </a:solidFill>
                <a:effectLst/>
                <a:latin typeface="Arial" panose="020B0604020202020204" pitchFamily="34" charset="0"/>
              </a:rPr>
              <a:t>.</a:t>
            </a:r>
            <a:endParaRPr lang="en-US" dirty="0"/>
          </a:p>
        </p:txBody>
      </p:sp>
      <p:sp>
        <p:nvSpPr>
          <p:cNvPr id="7" name="TextBox 6">
            <a:extLst>
              <a:ext uri="{FF2B5EF4-FFF2-40B4-BE49-F238E27FC236}">
                <a16:creationId xmlns:a16="http://schemas.microsoft.com/office/drawing/2014/main" id="{453E2EBE-CD07-0341-D972-BF81046B1D24}"/>
              </a:ext>
            </a:extLst>
          </p:cNvPr>
          <p:cNvSpPr txBox="1"/>
          <p:nvPr/>
        </p:nvSpPr>
        <p:spPr>
          <a:xfrm>
            <a:off x="832402" y="2939461"/>
            <a:ext cx="10426148" cy="1477328"/>
          </a:xfrm>
          <a:prstGeom prst="rect">
            <a:avLst/>
          </a:prstGeom>
          <a:noFill/>
        </p:spPr>
        <p:txBody>
          <a:bodyPr wrap="square">
            <a:spAutoFit/>
          </a:bodyPr>
          <a:lstStyle/>
          <a:p>
            <a:r>
              <a:rPr lang="en-US" dirty="0">
                <a:solidFill>
                  <a:srgbClr val="202122"/>
                </a:solidFill>
                <a:latin typeface="Arial" panose="020B0604020202020204" pitchFamily="34" charset="0"/>
              </a:rPr>
              <a:t>T</a:t>
            </a:r>
            <a:r>
              <a:rPr lang="en-US" b="0" i="0" dirty="0">
                <a:solidFill>
                  <a:srgbClr val="202122"/>
                </a:solidFill>
                <a:effectLst/>
                <a:latin typeface="Arial" panose="020B0604020202020204" pitchFamily="34" charset="0"/>
              </a:rPr>
              <a:t>he Mass is a long rite in two parts: the </a:t>
            </a:r>
            <a:r>
              <a:rPr lang="en-US" b="0" i="0" u="none" strike="noStrike" dirty="0">
                <a:effectLst/>
                <a:latin typeface="Arial" panose="020B0604020202020204" pitchFamily="34" charset="0"/>
              </a:rPr>
              <a:t>Liturgy of the Word</a:t>
            </a:r>
            <a:r>
              <a:rPr lang="en-US" b="0" i="0" dirty="0">
                <a:solidFill>
                  <a:srgbClr val="202122"/>
                </a:solidFill>
                <a:effectLst/>
                <a:latin typeface="Arial" panose="020B0604020202020204" pitchFamily="34" charset="0"/>
              </a:rPr>
              <a:t> and the </a:t>
            </a:r>
            <a:r>
              <a:rPr lang="en-US" b="0" i="0" u="none" strike="noStrike" dirty="0">
                <a:effectLst/>
                <a:latin typeface="Arial" panose="020B0604020202020204" pitchFamily="34" charset="0"/>
              </a:rPr>
              <a:t>Liturgy of the Eucharist</a:t>
            </a:r>
            <a:r>
              <a:rPr lang="en-US" b="0" i="0" dirty="0">
                <a:solidFill>
                  <a:srgbClr val="202122"/>
                </a:solidFill>
                <a:effectLst/>
                <a:latin typeface="Arial" panose="020B0604020202020204" pitchFamily="34" charset="0"/>
              </a:rPr>
              <a:t>. The former consists of </a:t>
            </a:r>
            <a:r>
              <a:rPr lang="en-US" b="0" i="0" u="none" strike="noStrike" dirty="0">
                <a:effectLst/>
                <a:latin typeface="Arial" panose="020B0604020202020204" pitchFamily="34" charset="0"/>
              </a:rPr>
              <a:t>readings</a:t>
            </a:r>
            <a:r>
              <a:rPr lang="en-US" b="0" i="0" dirty="0">
                <a:solidFill>
                  <a:srgbClr val="202122"/>
                </a:solidFill>
                <a:effectLst/>
                <a:latin typeface="Arial" panose="020B0604020202020204" pitchFamily="34" charset="0"/>
              </a:rPr>
              <a:t> from the Bible and a </a:t>
            </a:r>
            <a:r>
              <a:rPr lang="en-US" b="0" i="0" u="none" strike="noStrike" dirty="0">
                <a:effectLst/>
                <a:latin typeface="Arial" panose="020B0604020202020204" pitchFamily="34" charset="0"/>
              </a:rPr>
              <a:t>homily</a:t>
            </a:r>
            <a:r>
              <a:rPr lang="en-US" b="0" i="0" dirty="0">
                <a:solidFill>
                  <a:srgbClr val="202122"/>
                </a:solidFill>
                <a:effectLst/>
                <a:latin typeface="Arial" panose="020B0604020202020204" pitchFamily="34" charset="0"/>
              </a:rPr>
              <a:t>, or sermon, given by a priest or deacon. The latter, which follows seamlessly, includes the "</a:t>
            </a:r>
            <a:r>
              <a:rPr lang="en-US" b="0" i="0" u="none" strike="noStrike" dirty="0">
                <a:effectLst/>
                <a:latin typeface="Arial" panose="020B0604020202020204" pitchFamily="34" charset="0"/>
              </a:rPr>
              <a:t>Offering</a:t>
            </a:r>
            <a:r>
              <a:rPr lang="en-US" b="0" i="0" dirty="0">
                <a:solidFill>
                  <a:srgbClr val="202122"/>
                </a:solidFill>
                <a:effectLst/>
                <a:latin typeface="Arial" panose="020B0604020202020204" pitchFamily="34" charset="0"/>
              </a:rPr>
              <a:t>" of the bread and wine at the altar, their consecration by the priest through prayer, and their reception by the congregation in Holy Communion</a:t>
            </a:r>
            <a:endParaRPr lang="en-US" dirty="0"/>
          </a:p>
        </p:txBody>
      </p:sp>
      <p:sp>
        <p:nvSpPr>
          <p:cNvPr id="9" name="TextBox 8">
            <a:extLst>
              <a:ext uri="{FF2B5EF4-FFF2-40B4-BE49-F238E27FC236}">
                <a16:creationId xmlns:a16="http://schemas.microsoft.com/office/drawing/2014/main" id="{05C6CE5B-F0A4-419C-459B-D0C1D40C8490}"/>
              </a:ext>
            </a:extLst>
          </p:cNvPr>
          <p:cNvSpPr txBox="1"/>
          <p:nvPr/>
        </p:nvSpPr>
        <p:spPr>
          <a:xfrm>
            <a:off x="602144" y="5130508"/>
            <a:ext cx="10720183" cy="1200329"/>
          </a:xfrm>
          <a:prstGeom prst="rect">
            <a:avLst/>
          </a:prstGeom>
          <a:noFill/>
        </p:spPr>
        <p:txBody>
          <a:bodyPr wrap="square">
            <a:spAutoFit/>
          </a:bodyPr>
          <a:lstStyle/>
          <a:p>
            <a: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Formal vs material sufficiency of Scripture.  Sola Scriptura= formal. Formal means its all complete and no need for traditions or any other teachings.    </a:t>
            </a:r>
            <a:b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RCC rejects formal and allows material sufficiency in Bible. Equipped (gives equipment, but not how to use it). </a:t>
            </a:r>
            <a:endParaRPr lang="en-US" dirty="0"/>
          </a:p>
        </p:txBody>
      </p:sp>
      <p:sp>
        <p:nvSpPr>
          <p:cNvPr id="10" name="TextBox 9">
            <a:extLst>
              <a:ext uri="{FF2B5EF4-FFF2-40B4-BE49-F238E27FC236}">
                <a16:creationId xmlns:a16="http://schemas.microsoft.com/office/drawing/2014/main" id="{A78289B9-E247-E138-0A87-084875251875}"/>
              </a:ext>
            </a:extLst>
          </p:cNvPr>
          <p:cNvSpPr txBox="1"/>
          <p:nvPr/>
        </p:nvSpPr>
        <p:spPr>
          <a:xfrm>
            <a:off x="3645101" y="452761"/>
            <a:ext cx="5223161" cy="584775"/>
          </a:xfrm>
          <a:prstGeom prst="rect">
            <a:avLst/>
          </a:prstGeom>
          <a:noFill/>
        </p:spPr>
        <p:txBody>
          <a:bodyPr wrap="none" rtlCol="0">
            <a:spAutoFit/>
          </a:bodyPr>
          <a:lstStyle/>
          <a:p>
            <a:r>
              <a:rPr lang="en-US" sz="3200" dirty="0"/>
              <a:t>Catholic Terms and Definitions</a:t>
            </a:r>
          </a:p>
        </p:txBody>
      </p:sp>
      <p:sp>
        <p:nvSpPr>
          <p:cNvPr id="4" name="TextBox 3">
            <a:extLst>
              <a:ext uri="{FF2B5EF4-FFF2-40B4-BE49-F238E27FC236}">
                <a16:creationId xmlns:a16="http://schemas.microsoft.com/office/drawing/2014/main" id="{95D84C0B-46A2-ED63-83FB-469A265D1113}"/>
              </a:ext>
            </a:extLst>
          </p:cNvPr>
          <p:cNvSpPr txBox="1"/>
          <p:nvPr/>
        </p:nvSpPr>
        <p:spPr>
          <a:xfrm>
            <a:off x="692840" y="4416789"/>
            <a:ext cx="10806320" cy="646331"/>
          </a:xfrm>
          <a:prstGeom prst="rect">
            <a:avLst/>
          </a:prstGeom>
          <a:noFill/>
        </p:spPr>
        <p:txBody>
          <a:bodyPr wrap="square">
            <a:spAutoFit/>
          </a:bodyPr>
          <a:lstStyle/>
          <a:p>
            <a:r>
              <a:rPr lang="en-US" b="0" i="0" dirty="0">
                <a:solidFill>
                  <a:srgbClr val="1F1F1F"/>
                </a:solidFill>
                <a:effectLst/>
                <a:latin typeface="Roboto" panose="02000000000000000000" pitchFamily="2" charset="0"/>
              </a:rPr>
              <a:t>Propitiatory -</a:t>
            </a:r>
            <a:r>
              <a:rPr lang="en-US" dirty="0">
                <a:solidFill>
                  <a:srgbClr val="1F1F1F"/>
                </a:solidFill>
                <a:latin typeface="Roboto" panose="02000000000000000000" pitchFamily="2" charset="0"/>
              </a:rPr>
              <a:t>Propitiation is the act of appeasing a deity to gain divine favor or avoid divine retribution.</a:t>
            </a:r>
            <a:br>
              <a:rPr lang="en-US" dirty="0">
                <a:solidFill>
                  <a:srgbClr val="1F1F1F"/>
                </a:solidFill>
                <a:latin typeface="Roboto" panose="02000000000000000000" pitchFamily="2" charset="0"/>
              </a:rPr>
            </a:br>
            <a:r>
              <a:rPr lang="en-US" dirty="0">
                <a:solidFill>
                  <a:srgbClr val="1F1F1F"/>
                </a:solidFill>
                <a:latin typeface="Roboto" panose="02000000000000000000" pitchFamily="2" charset="0"/>
              </a:rPr>
              <a:t>Expiation-The act of removing sin and its guilt, and restoring a person's relationship with God</a:t>
            </a:r>
          </a:p>
        </p:txBody>
      </p:sp>
    </p:spTree>
    <p:extLst>
      <p:ext uri="{BB962C8B-B14F-4D97-AF65-F5344CB8AC3E}">
        <p14:creationId xmlns:p14="http://schemas.microsoft.com/office/powerpoint/2010/main" val="28080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FE8090-9C39-4485-AB02-D24A7B3B1B2E}"/>
              </a:ext>
            </a:extLst>
          </p:cNvPr>
          <p:cNvSpPr txBox="1"/>
          <p:nvPr/>
        </p:nvSpPr>
        <p:spPr>
          <a:xfrm>
            <a:off x="617620" y="621181"/>
            <a:ext cx="10820400" cy="2062103"/>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John 20:23</a:t>
            </a:r>
          </a:p>
          <a:p>
            <a:r>
              <a:rPr lang="en-US" sz="3200" b="0" i="0" dirty="0">
                <a:solidFill>
                  <a:srgbClr val="001320"/>
                </a:solidFill>
                <a:effectLst/>
                <a:latin typeface="Roboto" panose="02000000000000000000" pitchFamily="2" charset="0"/>
              </a:rPr>
              <a:t>"If you forgive the sins of any, their sins have been forgiven them; if you retain the sins of any, they have been retained."</a:t>
            </a:r>
            <a:endParaRPr lang="en-US" sz="3200" dirty="0"/>
          </a:p>
        </p:txBody>
      </p:sp>
      <p:sp>
        <p:nvSpPr>
          <p:cNvPr id="6" name="TextBox 5">
            <a:extLst>
              <a:ext uri="{FF2B5EF4-FFF2-40B4-BE49-F238E27FC236}">
                <a16:creationId xmlns:a16="http://schemas.microsoft.com/office/drawing/2014/main" id="{0BB07D19-0E0D-A732-F854-7E88FABD5DF7}"/>
              </a:ext>
            </a:extLst>
          </p:cNvPr>
          <p:cNvSpPr txBox="1"/>
          <p:nvPr/>
        </p:nvSpPr>
        <p:spPr>
          <a:xfrm>
            <a:off x="713873" y="2748443"/>
            <a:ext cx="10820399" cy="2062103"/>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2 Cor. 2:10</a:t>
            </a:r>
            <a:br>
              <a:rPr lang="en-US" sz="3200" b="0" i="0" dirty="0">
                <a:solidFill>
                  <a:srgbClr val="001320"/>
                </a:solidFill>
                <a:effectLst/>
                <a:latin typeface="Roboto" panose="02000000000000000000" pitchFamily="2" charset="0"/>
              </a:rPr>
            </a:br>
            <a:r>
              <a:rPr lang="en-US" sz="3200" b="0" i="0" dirty="0">
                <a:solidFill>
                  <a:srgbClr val="001320"/>
                </a:solidFill>
                <a:effectLst/>
                <a:latin typeface="Roboto" panose="02000000000000000000" pitchFamily="2" charset="0"/>
              </a:rPr>
              <a:t>“But one whom you forgive anything, I also </a:t>
            </a:r>
            <a:r>
              <a:rPr lang="en-US" sz="3200" b="0" i="1" dirty="0">
                <a:solidFill>
                  <a:srgbClr val="001320"/>
                </a:solidFill>
                <a:effectLst/>
                <a:latin typeface="Roboto" panose="02000000000000000000" pitchFamily="2" charset="0"/>
              </a:rPr>
              <a:t>forgive;</a:t>
            </a:r>
            <a:r>
              <a:rPr lang="en-US" sz="3200" b="0" i="0" dirty="0">
                <a:solidFill>
                  <a:srgbClr val="001320"/>
                </a:solidFill>
                <a:effectLst/>
                <a:latin typeface="Roboto" panose="02000000000000000000" pitchFamily="2" charset="0"/>
              </a:rPr>
              <a:t> for indeed what I have forgiven, if I have forgiven anything, </a:t>
            </a:r>
            <a:r>
              <a:rPr lang="en-US" sz="3200" b="0" i="1" dirty="0">
                <a:solidFill>
                  <a:srgbClr val="001320"/>
                </a:solidFill>
                <a:effectLst/>
                <a:latin typeface="Roboto" panose="02000000000000000000" pitchFamily="2" charset="0"/>
              </a:rPr>
              <a:t>I did so</a:t>
            </a:r>
            <a:r>
              <a:rPr lang="en-US" sz="3200" b="0" i="0" dirty="0">
                <a:solidFill>
                  <a:srgbClr val="001320"/>
                </a:solidFill>
                <a:effectLst/>
                <a:latin typeface="Roboto" panose="02000000000000000000" pitchFamily="2" charset="0"/>
              </a:rPr>
              <a:t> for your sakes in the presence of Christ,”</a:t>
            </a:r>
            <a:endParaRPr lang="en-US" sz="3200" dirty="0"/>
          </a:p>
        </p:txBody>
      </p:sp>
      <p:sp>
        <p:nvSpPr>
          <p:cNvPr id="8" name="TextBox 7">
            <a:extLst>
              <a:ext uri="{FF2B5EF4-FFF2-40B4-BE49-F238E27FC236}">
                <a16:creationId xmlns:a16="http://schemas.microsoft.com/office/drawing/2014/main" id="{425F7567-F690-CF3D-9917-A57ED9436FEC}"/>
              </a:ext>
            </a:extLst>
          </p:cNvPr>
          <p:cNvSpPr txBox="1"/>
          <p:nvPr/>
        </p:nvSpPr>
        <p:spPr>
          <a:xfrm>
            <a:off x="617620" y="4875706"/>
            <a:ext cx="11012906" cy="1569660"/>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Luke 13:4</a:t>
            </a:r>
          </a:p>
          <a:p>
            <a:r>
              <a:rPr lang="en-US" sz="3200" b="0" i="0" dirty="0">
                <a:solidFill>
                  <a:srgbClr val="001320"/>
                </a:solidFill>
                <a:effectLst/>
                <a:latin typeface="Roboto" panose="02000000000000000000" pitchFamily="2" charset="0"/>
              </a:rPr>
              <a:t>“No, I tell you, but unless you repent, you will all likewise perish.”</a:t>
            </a:r>
            <a:endParaRPr lang="en-US" sz="3200" dirty="0"/>
          </a:p>
        </p:txBody>
      </p:sp>
      <p:sp>
        <p:nvSpPr>
          <p:cNvPr id="9" name="TextBox 8">
            <a:extLst>
              <a:ext uri="{FF2B5EF4-FFF2-40B4-BE49-F238E27FC236}">
                <a16:creationId xmlns:a16="http://schemas.microsoft.com/office/drawing/2014/main" id="{6C772216-4A2A-6DC9-D6E8-5ADEB22C17CD}"/>
              </a:ext>
            </a:extLst>
          </p:cNvPr>
          <p:cNvSpPr txBox="1"/>
          <p:nvPr/>
        </p:nvSpPr>
        <p:spPr>
          <a:xfrm>
            <a:off x="4528058" y="0"/>
            <a:ext cx="2074222" cy="584775"/>
          </a:xfrm>
          <a:prstGeom prst="rect">
            <a:avLst/>
          </a:prstGeom>
          <a:noFill/>
        </p:spPr>
        <p:txBody>
          <a:bodyPr wrap="none" rtlCol="0">
            <a:spAutoFit/>
          </a:bodyPr>
          <a:lstStyle/>
          <a:p>
            <a:r>
              <a:rPr lang="en-US" sz="3200" dirty="0"/>
              <a:t>Verses cited</a:t>
            </a:r>
          </a:p>
        </p:txBody>
      </p:sp>
    </p:spTree>
    <p:extLst>
      <p:ext uri="{BB962C8B-B14F-4D97-AF65-F5344CB8AC3E}">
        <p14:creationId xmlns:p14="http://schemas.microsoft.com/office/powerpoint/2010/main" val="23906184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35364-4DCC-FEFA-AC6B-EDB2BC13A0A1}"/>
              </a:ext>
            </a:extLst>
          </p:cNvPr>
          <p:cNvSpPr txBox="1"/>
          <p:nvPr/>
        </p:nvSpPr>
        <p:spPr>
          <a:xfrm>
            <a:off x="1100757" y="1228636"/>
            <a:ext cx="10408755" cy="2554545"/>
          </a:xfrm>
          <a:prstGeom prst="rect">
            <a:avLst/>
          </a:prstGeom>
          <a:noFill/>
        </p:spPr>
        <p:txBody>
          <a:bodyPr wrap="square">
            <a:spAutoFit/>
          </a:bodyPr>
          <a:lstStyle/>
          <a:p>
            <a:r>
              <a:rPr lang="en-US" sz="3200" b="0" i="0">
                <a:solidFill>
                  <a:srgbClr val="001320"/>
                </a:solidFill>
                <a:effectLst/>
                <a:latin typeface="Roboto" panose="02000000000000000000" pitchFamily="2" charset="0"/>
              </a:rPr>
              <a:t>James 5:16</a:t>
            </a:r>
            <a:br>
              <a:rPr lang="en-US" sz="3200" b="0" i="0" dirty="0">
                <a:solidFill>
                  <a:srgbClr val="001320"/>
                </a:solidFill>
                <a:effectLst/>
                <a:latin typeface="Roboto" panose="02000000000000000000" pitchFamily="2" charset="0"/>
              </a:rPr>
            </a:br>
            <a:r>
              <a:rPr lang="en-US" sz="3200" b="0" i="0" dirty="0">
                <a:solidFill>
                  <a:srgbClr val="001320"/>
                </a:solidFill>
                <a:effectLst/>
                <a:latin typeface="Roboto" panose="02000000000000000000" pitchFamily="2" charset="0"/>
              </a:rPr>
              <a:t>“Therefore, confess your sins to one another, and pray for one another so that you may be healed. A prayer of a righteous person, when it is brought about, can accomplish much.”</a:t>
            </a:r>
            <a:endParaRPr lang="en-US" sz="3200" dirty="0"/>
          </a:p>
        </p:txBody>
      </p:sp>
    </p:spTree>
    <p:extLst>
      <p:ext uri="{BB962C8B-B14F-4D97-AF65-F5344CB8AC3E}">
        <p14:creationId xmlns:p14="http://schemas.microsoft.com/office/powerpoint/2010/main" val="14187535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54897-F829-5BAB-A8B5-23DF8A6801B3}"/>
              </a:ext>
            </a:extLst>
          </p:cNvPr>
          <p:cNvSpPr txBox="1"/>
          <p:nvPr/>
        </p:nvSpPr>
        <p:spPr>
          <a:xfrm>
            <a:off x="710936" y="1794465"/>
            <a:ext cx="10770128" cy="2554545"/>
          </a:xfrm>
          <a:prstGeom prst="rect">
            <a:avLst/>
          </a:prstGeom>
          <a:noFill/>
        </p:spPr>
        <p:txBody>
          <a:bodyPr wrap="none" rtlCol="0">
            <a:spAutoFit/>
          </a:bodyPr>
          <a:lstStyle/>
          <a:p>
            <a:r>
              <a:rPr lang="en-US" sz="3200" dirty="0"/>
              <a:t>Priests assigns penance for the satisfaction for sin:    </a:t>
            </a:r>
          </a:p>
          <a:p>
            <a:r>
              <a:rPr lang="en-US" sz="3200" dirty="0"/>
              <a:t>“The voluntary enduring of the penalty imposed by the confessor </a:t>
            </a:r>
          </a:p>
          <a:p>
            <a:r>
              <a:rPr lang="en-US" sz="3200" dirty="0"/>
              <a:t>in order to compensate for the injury done to God and to redeem </a:t>
            </a:r>
          </a:p>
          <a:p>
            <a:r>
              <a:rPr lang="en-US" sz="3200" dirty="0"/>
              <a:t>or atone for the temporal punishment which is ordinarily due </a:t>
            </a:r>
          </a:p>
          <a:p>
            <a:r>
              <a:rPr lang="en-US" sz="3200" dirty="0"/>
              <a:t>even after sin has been forgiven.”  - Manual of Dogmatic theology</a:t>
            </a:r>
          </a:p>
        </p:txBody>
      </p:sp>
      <p:sp>
        <p:nvSpPr>
          <p:cNvPr id="5" name="TextBox 4">
            <a:extLst>
              <a:ext uri="{FF2B5EF4-FFF2-40B4-BE49-F238E27FC236}">
                <a16:creationId xmlns:a16="http://schemas.microsoft.com/office/drawing/2014/main" id="{27433C4E-61DF-F395-3DD5-442A87BBEFC7}"/>
              </a:ext>
            </a:extLst>
          </p:cNvPr>
          <p:cNvSpPr txBox="1"/>
          <p:nvPr/>
        </p:nvSpPr>
        <p:spPr>
          <a:xfrm>
            <a:off x="4452730" y="899943"/>
            <a:ext cx="2433680" cy="584775"/>
          </a:xfrm>
          <a:prstGeom prst="rect">
            <a:avLst/>
          </a:prstGeom>
          <a:noFill/>
        </p:spPr>
        <p:txBody>
          <a:bodyPr wrap="none" rtlCol="0">
            <a:spAutoFit/>
          </a:bodyPr>
          <a:lstStyle/>
          <a:p>
            <a:r>
              <a:rPr lang="en-US" sz="3200" dirty="0"/>
              <a:t>Catholic View</a:t>
            </a:r>
          </a:p>
        </p:txBody>
      </p:sp>
    </p:spTree>
    <p:extLst>
      <p:ext uri="{BB962C8B-B14F-4D97-AF65-F5344CB8AC3E}">
        <p14:creationId xmlns:p14="http://schemas.microsoft.com/office/powerpoint/2010/main" val="34275487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D15C30-39DB-6609-4FF9-373D05DAF4D3}"/>
              </a:ext>
            </a:extLst>
          </p:cNvPr>
          <p:cNvSpPr txBox="1"/>
          <p:nvPr/>
        </p:nvSpPr>
        <p:spPr>
          <a:xfrm>
            <a:off x="834887" y="793908"/>
            <a:ext cx="9670774" cy="1200329"/>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Roman Catholicism teaches that though only God can forgive sins, He has willed to do so through the Church (CCC 1441-1445).  Consequently, in the Sacrament of penance it is </a:t>
            </a:r>
            <a:r>
              <a:rPr lang="en-US" sz="1800" u="sng" dirty="0">
                <a:effectLst/>
                <a:latin typeface="Times New Roman" panose="02020603050405020304" pitchFamily="18" charset="0"/>
                <a:ea typeface="Calibri" panose="020F0502020204030204" pitchFamily="34" charset="0"/>
              </a:rPr>
              <a:t>the responsibility of the priest to judge the sinner</a:t>
            </a:r>
            <a:r>
              <a:rPr lang="en-US" sz="1800" dirty="0">
                <a:effectLst/>
                <a:latin typeface="Times New Roman" panose="02020603050405020304" pitchFamily="18" charset="0"/>
                <a:ea typeface="Calibri" panose="020F0502020204030204" pitchFamily="34" charset="0"/>
              </a:rPr>
              <a:t>.  The priest will ask a series of questions to measure the sinners guilt and then based on this information</a:t>
            </a:r>
            <a:r>
              <a:rPr lang="en-US" sz="1800" u="sng" dirty="0">
                <a:effectLst/>
                <a:latin typeface="Times New Roman" panose="02020603050405020304" pitchFamily="18" charset="0"/>
                <a:ea typeface="Calibri" panose="020F0502020204030204" pitchFamily="34" charset="0"/>
              </a:rPr>
              <a:t>, the priest decided whether or not to pardon the sinner</a:t>
            </a:r>
            <a:endParaRPr lang="en-US" u="sng" dirty="0"/>
          </a:p>
        </p:txBody>
      </p:sp>
      <p:sp>
        <p:nvSpPr>
          <p:cNvPr id="5" name="TextBox 4">
            <a:extLst>
              <a:ext uri="{FF2B5EF4-FFF2-40B4-BE49-F238E27FC236}">
                <a16:creationId xmlns:a16="http://schemas.microsoft.com/office/drawing/2014/main" id="{FE154D6D-3E68-759E-3325-54DA9D2615E9}"/>
              </a:ext>
            </a:extLst>
          </p:cNvPr>
          <p:cNvSpPr txBox="1"/>
          <p:nvPr/>
        </p:nvSpPr>
        <p:spPr>
          <a:xfrm>
            <a:off x="934278" y="2096167"/>
            <a:ext cx="10386392" cy="1710020"/>
          </a:xfrm>
          <a:prstGeom prst="rect">
            <a:avLst/>
          </a:prstGeom>
          <a:noFill/>
        </p:spPr>
        <p:txBody>
          <a:bodyPr wrap="square">
            <a:spAutoFit/>
          </a:bodyPr>
          <a:lstStyle/>
          <a:p>
            <a:pPr marL="0" marR="0">
              <a:lnSpc>
                <a:spcPct val="200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Catechism 1422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"Those who approach the sacrament of Penance obtain pardon from God's mercy for the offense committed against him, and are, at the same time, reconciled with the Church which they have wounded by their sins and which by charity, by example, and by prayer labors for their conversion."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D328595-047A-D268-BC44-90283C48BDDD}"/>
              </a:ext>
            </a:extLst>
          </p:cNvPr>
          <p:cNvSpPr txBox="1"/>
          <p:nvPr/>
        </p:nvSpPr>
        <p:spPr>
          <a:xfrm>
            <a:off x="576470" y="3674999"/>
            <a:ext cx="10830339" cy="2665666"/>
          </a:xfrm>
          <a:prstGeom prst="rect">
            <a:avLst/>
          </a:prstGeom>
          <a:noFill/>
        </p:spPr>
        <p:txBody>
          <a:bodyPr wrap="square">
            <a:spAutoFit/>
          </a:bodyPr>
          <a:lstStyle/>
          <a:p>
            <a:pPr marL="0" marR="0">
              <a:lnSpc>
                <a:spcPct val="200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Catechism 1424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is called the sacrament of confession, since the disclosure or confession of sins to a priest is an essential element of this sacrament. In a profound sense it is also a "confession" - acknowledgment and praise - of the holiness of God and of his mercy toward sinful man.   It is called the sacrament of forgiveness, since by the </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priest's sacramental absolution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God grants the penitent "pardon and peace.  It is called the sacrament of Reconciliation, because it imparts to the sinner the live of God who reconciles: "Be reconciled to God." He who lives by God's merciful love is ready to respond to the Lord's call: "Go; first be reconciled to your brother.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6042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96B5-B087-34D9-5AEC-339ED52CA6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5BA650-F2D4-88C3-F50E-DF95BA52434E}"/>
              </a:ext>
            </a:extLst>
          </p:cNvPr>
          <p:cNvSpPr txBox="1"/>
          <p:nvPr/>
        </p:nvSpPr>
        <p:spPr>
          <a:xfrm>
            <a:off x="5009321" y="7951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6D6C2A89-0C8F-80BE-9501-FE27C125670C}"/>
              </a:ext>
            </a:extLst>
          </p:cNvPr>
          <p:cNvSpPr txBox="1"/>
          <p:nvPr/>
        </p:nvSpPr>
        <p:spPr>
          <a:xfrm>
            <a:off x="649729" y="1460502"/>
            <a:ext cx="10638297" cy="1569660"/>
          </a:xfrm>
          <a:prstGeom prst="rect">
            <a:avLst/>
          </a:prstGeom>
          <a:noFill/>
        </p:spPr>
        <p:txBody>
          <a:bodyPr wrap="none" rtlCol="0">
            <a:spAutoFit/>
          </a:bodyPr>
          <a:lstStyle/>
          <a:p>
            <a:r>
              <a:rPr lang="en-US" sz="3200" dirty="0"/>
              <a:t>-The Bible makes no distinction between venial and mortal sins.</a:t>
            </a:r>
          </a:p>
          <a:p>
            <a:r>
              <a:rPr lang="en-US" sz="3200" dirty="0"/>
              <a:t>There are some sins worse than others (Proverbs 6:16-19), but all </a:t>
            </a:r>
          </a:p>
          <a:p>
            <a:r>
              <a:rPr lang="en-US" sz="3200" dirty="0"/>
              <a:t>sin is deadly (Romans 3:23; 6:23; 7:13).  </a:t>
            </a:r>
          </a:p>
        </p:txBody>
      </p:sp>
      <p:sp>
        <p:nvSpPr>
          <p:cNvPr id="4" name="TextBox 3">
            <a:extLst>
              <a:ext uri="{FF2B5EF4-FFF2-40B4-BE49-F238E27FC236}">
                <a16:creationId xmlns:a16="http://schemas.microsoft.com/office/drawing/2014/main" id="{A9BCA7FC-0259-36BC-4D6C-8ED6BEA72CBB}"/>
              </a:ext>
            </a:extLst>
          </p:cNvPr>
          <p:cNvSpPr txBox="1"/>
          <p:nvPr/>
        </p:nvSpPr>
        <p:spPr>
          <a:xfrm>
            <a:off x="787615" y="3299791"/>
            <a:ext cx="10793917" cy="3046988"/>
          </a:xfrm>
          <a:prstGeom prst="rect">
            <a:avLst/>
          </a:prstGeom>
          <a:noFill/>
        </p:spPr>
        <p:txBody>
          <a:bodyPr wrap="none" rtlCol="0">
            <a:spAutoFit/>
          </a:bodyPr>
          <a:lstStyle/>
          <a:p>
            <a:r>
              <a:rPr lang="en-US" sz="3200" dirty="0"/>
              <a:t>-1 John 5:16- “sin that leads to death” is not referring to venial sin.</a:t>
            </a:r>
          </a:p>
          <a:p>
            <a:r>
              <a:rPr lang="en-US" sz="3200" dirty="0"/>
              <a:t>This is referring to a sin that can lead to premature physical death. </a:t>
            </a:r>
          </a:p>
          <a:p>
            <a:endParaRPr lang="en-US" sz="3200" dirty="0"/>
          </a:p>
          <a:p>
            <a:r>
              <a:rPr lang="en-US" sz="3200" dirty="0"/>
              <a:t>Acts 5:1-11 &amp; 1 Cor. 11:30 are examples of being judged early.  </a:t>
            </a:r>
          </a:p>
          <a:p>
            <a:r>
              <a:rPr lang="en-US" sz="3200" dirty="0"/>
              <a:t>All sin results in spiritual death, but some lead to early physical </a:t>
            </a:r>
          </a:p>
          <a:p>
            <a:r>
              <a:rPr lang="en-US" sz="3200" dirty="0"/>
              <a:t>death</a:t>
            </a:r>
          </a:p>
        </p:txBody>
      </p:sp>
    </p:spTree>
    <p:extLst>
      <p:ext uri="{BB962C8B-B14F-4D97-AF65-F5344CB8AC3E}">
        <p14:creationId xmlns:p14="http://schemas.microsoft.com/office/powerpoint/2010/main" val="18823733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8787ED-8E17-DDC0-3980-57E31D1F430B}"/>
              </a:ext>
            </a:extLst>
          </p:cNvPr>
          <p:cNvSpPr txBox="1"/>
          <p:nvPr/>
        </p:nvSpPr>
        <p:spPr>
          <a:xfrm>
            <a:off x="1073576" y="2067038"/>
            <a:ext cx="9103774" cy="2308324"/>
          </a:xfrm>
          <a:prstGeom prst="rect">
            <a:avLst/>
          </a:prstGeom>
          <a:noFill/>
        </p:spPr>
        <p:txBody>
          <a:bodyPr wrap="none" rtlCol="0">
            <a:spAutoFit/>
          </a:bodyPr>
          <a:lstStyle/>
          <a:p>
            <a:r>
              <a:rPr lang="en-US" sz="2400" b="0" i="0" dirty="0">
                <a:solidFill>
                  <a:srgbClr val="001320"/>
                </a:solidFill>
                <a:effectLst/>
                <a:latin typeface="Roboto" panose="02000000000000000000" pitchFamily="2" charset="0"/>
              </a:rPr>
              <a:t>Isaiah 1:18</a:t>
            </a:r>
            <a:br>
              <a:rPr lang="en-US" sz="2400" b="0" i="0" dirty="0">
                <a:solidFill>
                  <a:srgbClr val="001320"/>
                </a:solidFill>
                <a:effectLst/>
                <a:latin typeface="Roboto" panose="02000000000000000000" pitchFamily="2" charset="0"/>
              </a:rPr>
            </a:br>
            <a:r>
              <a:rPr lang="en-US" sz="2400" b="0" i="0" dirty="0">
                <a:solidFill>
                  <a:srgbClr val="001320"/>
                </a:solidFill>
                <a:effectLst/>
                <a:latin typeface="Roboto" panose="02000000000000000000" pitchFamily="2" charset="0"/>
              </a:rPr>
              <a:t>“…Though your sins are as scarlet, They will be as white as snow; </a:t>
            </a:r>
          </a:p>
          <a:p>
            <a:r>
              <a:rPr lang="en-US" sz="2400" b="0" i="0" dirty="0">
                <a:solidFill>
                  <a:srgbClr val="001320"/>
                </a:solidFill>
                <a:effectLst/>
                <a:latin typeface="Roboto" panose="02000000000000000000" pitchFamily="2" charset="0"/>
              </a:rPr>
              <a:t>Though they are red like crimson, They will be like wool.</a:t>
            </a:r>
          </a:p>
          <a:p>
            <a:endParaRPr lang="en-US" sz="2400" dirty="0">
              <a:solidFill>
                <a:srgbClr val="001320"/>
              </a:solidFill>
              <a:latin typeface="Roboto" panose="02000000000000000000" pitchFamily="2" charset="0"/>
            </a:endParaRPr>
          </a:p>
          <a:p>
            <a:r>
              <a:rPr lang="en-US" sz="2400" dirty="0">
                <a:solidFill>
                  <a:srgbClr val="001320"/>
                </a:solidFill>
                <a:latin typeface="Roboto" panose="02000000000000000000" pitchFamily="2" charset="0"/>
              </a:rPr>
              <a:t>Christ made perfect and complete satisfaction</a:t>
            </a:r>
            <a:br>
              <a:rPr lang="en-US" sz="2400">
                <a:solidFill>
                  <a:srgbClr val="001320"/>
                </a:solidFill>
                <a:latin typeface="Roboto" panose="02000000000000000000" pitchFamily="2" charset="0"/>
              </a:rPr>
            </a:br>
            <a:r>
              <a:rPr lang="en-US" sz="2400">
                <a:solidFill>
                  <a:srgbClr val="001320"/>
                </a:solidFill>
                <a:latin typeface="Roboto" panose="02000000000000000000" pitchFamily="2" charset="0"/>
              </a:rPr>
              <a:t>“He </a:t>
            </a:r>
            <a:r>
              <a:rPr lang="en-US" sz="2400" dirty="0">
                <a:solidFill>
                  <a:srgbClr val="001320"/>
                </a:solidFill>
                <a:latin typeface="Roboto" panose="02000000000000000000" pitchFamily="2" charset="0"/>
              </a:rPr>
              <a:t>Himself is the </a:t>
            </a:r>
            <a:r>
              <a:rPr lang="en-US" sz="2400">
                <a:solidFill>
                  <a:srgbClr val="001320"/>
                </a:solidFill>
                <a:latin typeface="Roboto" panose="02000000000000000000" pitchFamily="2" charset="0"/>
              </a:rPr>
              <a:t>propitiation for our sins” (1 John 2:2).</a:t>
            </a:r>
            <a:endParaRPr lang="en-US" sz="2400" dirty="0"/>
          </a:p>
        </p:txBody>
      </p:sp>
      <p:sp>
        <p:nvSpPr>
          <p:cNvPr id="4" name="TextBox 3">
            <a:extLst>
              <a:ext uri="{FF2B5EF4-FFF2-40B4-BE49-F238E27FC236}">
                <a16:creationId xmlns:a16="http://schemas.microsoft.com/office/drawing/2014/main" id="{92AA8019-8CA3-EA41-F98A-719283CD2C2B}"/>
              </a:ext>
            </a:extLst>
          </p:cNvPr>
          <p:cNvSpPr txBox="1"/>
          <p:nvPr/>
        </p:nvSpPr>
        <p:spPr>
          <a:xfrm>
            <a:off x="775024" y="1482263"/>
            <a:ext cx="9141285" cy="584775"/>
          </a:xfrm>
          <a:prstGeom prst="rect">
            <a:avLst/>
          </a:prstGeom>
          <a:noFill/>
        </p:spPr>
        <p:txBody>
          <a:bodyPr wrap="none" rtlCol="0">
            <a:spAutoFit/>
          </a:bodyPr>
          <a:lstStyle/>
          <a:p>
            <a:r>
              <a:rPr lang="en-US" sz="3200" dirty="0"/>
              <a:t>When God forgives, He forgives all. Not a spot remains.</a:t>
            </a:r>
          </a:p>
        </p:txBody>
      </p:sp>
      <p:sp>
        <p:nvSpPr>
          <p:cNvPr id="5" name="TextBox 4">
            <a:extLst>
              <a:ext uri="{FF2B5EF4-FFF2-40B4-BE49-F238E27FC236}">
                <a16:creationId xmlns:a16="http://schemas.microsoft.com/office/drawing/2014/main" id="{A1F181E3-7078-276A-205E-577A5EFB2BA4}"/>
              </a:ext>
            </a:extLst>
          </p:cNvPr>
          <p:cNvSpPr txBox="1"/>
          <p:nvPr/>
        </p:nvSpPr>
        <p:spPr>
          <a:xfrm>
            <a:off x="4649028" y="635878"/>
            <a:ext cx="2457450" cy="584775"/>
          </a:xfrm>
          <a:prstGeom prst="rect">
            <a:avLst/>
          </a:prstGeom>
          <a:noFill/>
        </p:spPr>
        <p:txBody>
          <a:bodyPr wrap="square">
            <a:spAutoFit/>
          </a:bodyPr>
          <a:lstStyle/>
          <a:p>
            <a:r>
              <a:rPr lang="en-US" sz="3200" dirty="0"/>
              <a:t>Bible View </a:t>
            </a:r>
          </a:p>
        </p:txBody>
      </p:sp>
    </p:spTree>
    <p:extLst>
      <p:ext uri="{BB962C8B-B14F-4D97-AF65-F5344CB8AC3E}">
        <p14:creationId xmlns:p14="http://schemas.microsoft.com/office/powerpoint/2010/main" val="3307941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A68F2-E0C2-8D24-5C32-14319D8EB9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0A60FC-9F13-5EAC-5F19-2BC5B7B47E0F}"/>
              </a:ext>
            </a:extLst>
          </p:cNvPr>
          <p:cNvSpPr txBox="1"/>
          <p:nvPr/>
        </p:nvSpPr>
        <p:spPr>
          <a:xfrm>
            <a:off x="5009321" y="7951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96341D9F-2440-B490-87AB-2CFBF358678E}"/>
              </a:ext>
            </a:extLst>
          </p:cNvPr>
          <p:cNvSpPr txBox="1"/>
          <p:nvPr/>
        </p:nvSpPr>
        <p:spPr>
          <a:xfrm>
            <a:off x="886657" y="1351508"/>
            <a:ext cx="10242356" cy="584775"/>
          </a:xfrm>
          <a:prstGeom prst="rect">
            <a:avLst/>
          </a:prstGeom>
          <a:noFill/>
        </p:spPr>
        <p:txBody>
          <a:bodyPr wrap="none" rtlCol="0">
            <a:spAutoFit/>
          </a:bodyPr>
          <a:lstStyle/>
          <a:p>
            <a:r>
              <a:rPr lang="en-US" sz="3200" dirty="0"/>
              <a:t>-The Bible says we are to confess our sins to God (1 John 1:9). </a:t>
            </a:r>
          </a:p>
        </p:txBody>
      </p:sp>
      <p:sp>
        <p:nvSpPr>
          <p:cNvPr id="4" name="TextBox 3">
            <a:extLst>
              <a:ext uri="{FF2B5EF4-FFF2-40B4-BE49-F238E27FC236}">
                <a16:creationId xmlns:a16="http://schemas.microsoft.com/office/drawing/2014/main" id="{1F0A2F0C-C612-E1CE-8298-9D8CCAAA2D80}"/>
              </a:ext>
            </a:extLst>
          </p:cNvPr>
          <p:cNvSpPr txBox="1"/>
          <p:nvPr/>
        </p:nvSpPr>
        <p:spPr>
          <a:xfrm>
            <a:off x="946641" y="1997839"/>
            <a:ext cx="10746853" cy="2062103"/>
          </a:xfrm>
          <a:prstGeom prst="rect">
            <a:avLst/>
          </a:prstGeom>
          <a:noFill/>
        </p:spPr>
        <p:txBody>
          <a:bodyPr wrap="none" rtlCol="0">
            <a:spAutoFit/>
          </a:bodyPr>
          <a:lstStyle/>
          <a:p>
            <a:r>
              <a:rPr lang="en-US" sz="3200" b="0" i="0" dirty="0">
                <a:solidFill>
                  <a:srgbClr val="001320"/>
                </a:solidFill>
                <a:effectLst/>
                <a:latin typeface="Roboto" panose="02000000000000000000" pitchFamily="2" charset="0"/>
              </a:rPr>
              <a:t>Psalm 32:5</a:t>
            </a:r>
            <a:br>
              <a:rPr lang="en-US" sz="3200" b="0" i="0" dirty="0">
                <a:solidFill>
                  <a:srgbClr val="001320"/>
                </a:solidFill>
                <a:effectLst/>
                <a:latin typeface="Roboto" panose="02000000000000000000" pitchFamily="2" charset="0"/>
              </a:rPr>
            </a:br>
            <a:r>
              <a:rPr lang="en-US" sz="3200" b="0" i="0" dirty="0">
                <a:solidFill>
                  <a:srgbClr val="001320"/>
                </a:solidFill>
                <a:effectLst/>
                <a:latin typeface="Roboto" panose="02000000000000000000" pitchFamily="2" charset="0"/>
              </a:rPr>
              <a:t>“I acknowledged my sin </a:t>
            </a:r>
            <a:r>
              <a:rPr lang="en-US" sz="3200" b="0" i="0" u="sng" dirty="0">
                <a:solidFill>
                  <a:srgbClr val="001320"/>
                </a:solidFill>
                <a:effectLst/>
                <a:latin typeface="Roboto" panose="02000000000000000000" pitchFamily="2" charset="0"/>
              </a:rPr>
              <a:t>to You</a:t>
            </a:r>
            <a:r>
              <a:rPr lang="en-US" sz="3200" b="0" i="0" dirty="0">
                <a:solidFill>
                  <a:srgbClr val="001320"/>
                </a:solidFill>
                <a:effectLst/>
                <a:latin typeface="Roboto" panose="02000000000000000000" pitchFamily="2" charset="0"/>
              </a:rPr>
              <a:t>, And I did not hide my guilt;</a:t>
            </a:r>
          </a:p>
          <a:p>
            <a:r>
              <a:rPr lang="en-US" sz="3200" b="0" i="0" dirty="0">
                <a:solidFill>
                  <a:srgbClr val="001320"/>
                </a:solidFill>
                <a:effectLst/>
                <a:latin typeface="Roboto" panose="02000000000000000000" pitchFamily="2" charset="0"/>
              </a:rPr>
              <a:t> I said, “I will confess my wrongdoings </a:t>
            </a:r>
            <a:r>
              <a:rPr lang="en-US" sz="3200" b="0" i="0" u="sng" dirty="0">
                <a:solidFill>
                  <a:srgbClr val="001320"/>
                </a:solidFill>
                <a:effectLst/>
                <a:latin typeface="Roboto" panose="02000000000000000000" pitchFamily="2" charset="0"/>
              </a:rPr>
              <a:t>to the LORD</a:t>
            </a:r>
            <a:r>
              <a:rPr lang="en-US" sz="3200" b="0" i="0" dirty="0">
                <a:solidFill>
                  <a:srgbClr val="001320"/>
                </a:solidFill>
                <a:effectLst/>
                <a:latin typeface="Roboto" panose="02000000000000000000" pitchFamily="2" charset="0"/>
              </a:rPr>
              <a:t>”; </a:t>
            </a:r>
          </a:p>
          <a:p>
            <a:r>
              <a:rPr lang="en-US" sz="3200" b="0" i="0" dirty="0">
                <a:solidFill>
                  <a:srgbClr val="001320"/>
                </a:solidFill>
                <a:effectLst/>
                <a:latin typeface="Roboto" panose="02000000000000000000" pitchFamily="2" charset="0"/>
              </a:rPr>
              <a:t>And You forgave the guilt of my sin.”</a:t>
            </a:r>
            <a:endParaRPr lang="en-US" sz="3200" dirty="0"/>
          </a:p>
        </p:txBody>
      </p:sp>
      <p:sp>
        <p:nvSpPr>
          <p:cNvPr id="5" name="TextBox 4">
            <a:extLst>
              <a:ext uri="{FF2B5EF4-FFF2-40B4-BE49-F238E27FC236}">
                <a16:creationId xmlns:a16="http://schemas.microsoft.com/office/drawing/2014/main" id="{DBC0AF14-237E-4A56-93F5-F5F738AC5E8A}"/>
              </a:ext>
            </a:extLst>
          </p:cNvPr>
          <p:cNvSpPr txBox="1"/>
          <p:nvPr/>
        </p:nvSpPr>
        <p:spPr>
          <a:xfrm>
            <a:off x="946641" y="4306163"/>
            <a:ext cx="8424101" cy="584775"/>
          </a:xfrm>
          <a:prstGeom prst="rect">
            <a:avLst/>
          </a:prstGeom>
          <a:noFill/>
        </p:spPr>
        <p:txBody>
          <a:bodyPr wrap="none" rtlCol="0">
            <a:spAutoFit/>
          </a:bodyPr>
          <a:lstStyle/>
          <a:p>
            <a:r>
              <a:rPr lang="en-US" sz="3200" dirty="0"/>
              <a:t>Also Nehemiah 1:4-11; Daniel 9:3-19; Ezra 9:5-10.  </a:t>
            </a:r>
          </a:p>
        </p:txBody>
      </p:sp>
      <p:sp>
        <p:nvSpPr>
          <p:cNvPr id="6" name="TextBox 5">
            <a:extLst>
              <a:ext uri="{FF2B5EF4-FFF2-40B4-BE49-F238E27FC236}">
                <a16:creationId xmlns:a16="http://schemas.microsoft.com/office/drawing/2014/main" id="{FF24AEEF-FDD8-32CB-AFC0-AEDAEF68BAE0}"/>
              </a:ext>
            </a:extLst>
          </p:cNvPr>
          <p:cNvSpPr txBox="1"/>
          <p:nvPr/>
        </p:nvSpPr>
        <p:spPr>
          <a:xfrm>
            <a:off x="675089" y="5288799"/>
            <a:ext cx="10951460" cy="1077218"/>
          </a:xfrm>
          <a:prstGeom prst="rect">
            <a:avLst/>
          </a:prstGeom>
          <a:noFill/>
        </p:spPr>
        <p:txBody>
          <a:bodyPr wrap="none" rtlCol="0">
            <a:spAutoFit/>
          </a:bodyPr>
          <a:lstStyle/>
          <a:p>
            <a:r>
              <a:rPr lang="en-US" sz="3200" dirty="0"/>
              <a:t>We do not need a mediator but can approach God with confidence </a:t>
            </a:r>
          </a:p>
          <a:p>
            <a:r>
              <a:rPr lang="en-US" sz="3200" dirty="0"/>
              <a:t>– Hebrews 4:16</a:t>
            </a:r>
          </a:p>
        </p:txBody>
      </p:sp>
    </p:spTree>
    <p:extLst>
      <p:ext uri="{BB962C8B-B14F-4D97-AF65-F5344CB8AC3E}">
        <p14:creationId xmlns:p14="http://schemas.microsoft.com/office/powerpoint/2010/main" val="20242754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F7BE6-FABD-A65B-65C7-5CBD750A8C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726F41-B89F-A9B3-1117-39869A663133}"/>
              </a:ext>
            </a:extLst>
          </p:cNvPr>
          <p:cNvSpPr txBox="1"/>
          <p:nvPr/>
        </p:nvSpPr>
        <p:spPr>
          <a:xfrm>
            <a:off x="4954501" y="588043"/>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0630043E-9721-72BA-72D7-11E7C0A38722}"/>
              </a:ext>
            </a:extLst>
          </p:cNvPr>
          <p:cNvSpPr txBox="1"/>
          <p:nvPr/>
        </p:nvSpPr>
        <p:spPr>
          <a:xfrm>
            <a:off x="864436" y="1033456"/>
            <a:ext cx="10589950" cy="1569660"/>
          </a:xfrm>
          <a:prstGeom prst="rect">
            <a:avLst/>
          </a:prstGeom>
          <a:noFill/>
        </p:spPr>
        <p:txBody>
          <a:bodyPr wrap="none" rtlCol="0">
            <a:spAutoFit/>
          </a:bodyPr>
          <a:lstStyle/>
          <a:p>
            <a:r>
              <a:rPr lang="en-US" sz="3200" dirty="0"/>
              <a:t>-James 5:16 – this passage is regarding Christians who are seeking</a:t>
            </a:r>
          </a:p>
          <a:p>
            <a:r>
              <a:rPr lang="en-US" sz="3200" dirty="0"/>
              <a:t>reconciliation with each other, not God. Once reconciled, a </a:t>
            </a:r>
          </a:p>
          <a:p>
            <a:r>
              <a:rPr lang="en-US" sz="3200" dirty="0"/>
              <a:t>Christian can pray more intelligently for each other. </a:t>
            </a:r>
          </a:p>
        </p:txBody>
      </p:sp>
      <p:sp>
        <p:nvSpPr>
          <p:cNvPr id="7" name="TextBox 6">
            <a:extLst>
              <a:ext uri="{FF2B5EF4-FFF2-40B4-BE49-F238E27FC236}">
                <a16:creationId xmlns:a16="http://schemas.microsoft.com/office/drawing/2014/main" id="{1050B1AA-8445-46D4-9605-E4F725FBE06B}"/>
              </a:ext>
            </a:extLst>
          </p:cNvPr>
          <p:cNvSpPr txBox="1"/>
          <p:nvPr/>
        </p:nvSpPr>
        <p:spPr>
          <a:xfrm>
            <a:off x="786276" y="2717804"/>
            <a:ext cx="10619446" cy="3539430"/>
          </a:xfrm>
          <a:prstGeom prst="rect">
            <a:avLst/>
          </a:prstGeom>
          <a:noFill/>
        </p:spPr>
        <p:txBody>
          <a:bodyPr wrap="none" rtlCol="0">
            <a:spAutoFit/>
          </a:bodyPr>
          <a:lstStyle/>
          <a:p>
            <a:r>
              <a:rPr lang="en-US" sz="3200" dirty="0"/>
              <a:t>-John 20:23-  The tense of the verbs is actually saying they are </a:t>
            </a:r>
          </a:p>
          <a:p>
            <a:r>
              <a:rPr lang="en-US" sz="3200" dirty="0"/>
              <a:t>proclaiming what heaven has already proclaimed regarding </a:t>
            </a:r>
          </a:p>
          <a:p>
            <a:r>
              <a:rPr lang="en-US" sz="3200" dirty="0"/>
              <a:t>forgiveness. See Luke 24:46-48: “…repentance and forgiveness of</a:t>
            </a:r>
          </a:p>
          <a:p>
            <a:r>
              <a:rPr lang="en-US" sz="3200" dirty="0"/>
              <a:t>sins should be proclaimed in His name to all the nations…”</a:t>
            </a:r>
          </a:p>
          <a:p>
            <a:endParaRPr lang="en-US" sz="3200" dirty="0"/>
          </a:p>
          <a:p>
            <a:r>
              <a:rPr lang="en-US" sz="3200" dirty="0"/>
              <a:t>-They were given authority to declare what God does in regard to </a:t>
            </a:r>
          </a:p>
          <a:p>
            <a:r>
              <a:rPr lang="en-US" sz="3200" dirty="0"/>
              <a:t>salvation.</a:t>
            </a:r>
          </a:p>
        </p:txBody>
      </p:sp>
      <p:sp>
        <p:nvSpPr>
          <p:cNvPr id="5" name="TextBox 4">
            <a:extLst>
              <a:ext uri="{FF2B5EF4-FFF2-40B4-BE49-F238E27FC236}">
                <a16:creationId xmlns:a16="http://schemas.microsoft.com/office/drawing/2014/main" id="{45A931D6-E155-4B63-84B6-EBFCE3C56468}"/>
              </a:ext>
            </a:extLst>
          </p:cNvPr>
          <p:cNvSpPr txBox="1"/>
          <p:nvPr/>
        </p:nvSpPr>
        <p:spPr>
          <a:xfrm>
            <a:off x="474594" y="6488668"/>
            <a:ext cx="6117534" cy="369332"/>
          </a:xfrm>
          <a:prstGeom prst="rect">
            <a:avLst/>
          </a:prstGeom>
          <a:noFill/>
        </p:spPr>
        <p:txBody>
          <a:bodyPr wrap="square">
            <a:spAutoFit/>
          </a:bodyPr>
          <a:lstStyle/>
          <a:p>
            <a:r>
              <a:rPr lang="en-US" dirty="0"/>
              <a:t>https://www.gotquestions.org/John-20-23.html</a:t>
            </a:r>
          </a:p>
        </p:txBody>
      </p:sp>
    </p:spTree>
    <p:extLst>
      <p:ext uri="{BB962C8B-B14F-4D97-AF65-F5344CB8AC3E}">
        <p14:creationId xmlns:p14="http://schemas.microsoft.com/office/powerpoint/2010/main" val="18102358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A631AE-6EF5-BF02-4288-FAE74F1E5BBD}"/>
              </a:ext>
            </a:extLst>
          </p:cNvPr>
          <p:cNvSpPr txBox="1"/>
          <p:nvPr/>
        </p:nvSpPr>
        <p:spPr>
          <a:xfrm>
            <a:off x="813904" y="500145"/>
            <a:ext cx="10099040" cy="4024628"/>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sz="2800" dirty="0">
                <a:solidFill>
                  <a:srgbClr val="141412"/>
                </a:solidFill>
                <a:effectLst/>
                <a:latin typeface="Helvetica" panose="020B0604020202020204" pitchFamily="34" charset="0"/>
                <a:ea typeface="Calibri" panose="020F0502020204030204" pitchFamily="34" charset="0"/>
                <a:cs typeface="Times New Roman" panose="02020603050405020304" pitchFamily="18" charset="0"/>
              </a:rPr>
              <a:t>The concept of “binding and loosing” found in </a:t>
            </a:r>
            <a:r>
              <a:rPr lang="en-US" sz="2800" u="none" strike="noStrike" dirty="0">
                <a:solidFill>
                  <a:srgbClr val="BC360A"/>
                </a:solidFill>
                <a:effectLst/>
                <a:latin typeface="Helvetica" panose="020B0604020202020204" pitchFamily="34" charset="0"/>
                <a:ea typeface="Calibri" panose="020F0502020204030204" pitchFamily="34" charset="0"/>
                <a:cs typeface="Times New Roman" panose="02020603050405020304" pitchFamily="18" charset="0"/>
              </a:rPr>
              <a:t>Matthew 16:19</a:t>
            </a:r>
            <a:r>
              <a:rPr lang="en-US" sz="2800" dirty="0">
                <a:solidFill>
                  <a:srgbClr val="141412"/>
                </a:solidFill>
                <a:effectLst/>
                <a:latin typeface="Helvetica" panose="020B0604020202020204" pitchFamily="34" charset="0"/>
                <a:ea typeface="Calibri" panose="020F0502020204030204" pitchFamily="34" charset="0"/>
                <a:cs typeface="Times New Roman" panose="02020603050405020304" pitchFamily="18" charset="0"/>
              </a:rPr>
              <a:t> and </a:t>
            </a:r>
            <a:r>
              <a:rPr lang="en-US" sz="2800" u="none" strike="noStrike" dirty="0">
                <a:solidFill>
                  <a:srgbClr val="BC360A"/>
                </a:solidFill>
                <a:effectLst/>
                <a:latin typeface="Helvetica" panose="020B0604020202020204" pitchFamily="34" charset="0"/>
                <a:ea typeface="Calibri" panose="020F0502020204030204" pitchFamily="34" charset="0"/>
                <a:cs typeface="Times New Roman" panose="02020603050405020304" pitchFamily="18" charset="0"/>
              </a:rPr>
              <a:t>Matthew 18:18</a:t>
            </a:r>
            <a:r>
              <a:rPr lang="en-US" sz="2800" dirty="0">
                <a:solidFill>
                  <a:srgbClr val="141412"/>
                </a:solidFill>
                <a:effectLst/>
                <a:latin typeface="Helvetica" panose="020B0604020202020204" pitchFamily="34" charset="0"/>
                <a:ea typeface="Calibri" panose="020F0502020204030204" pitchFamily="34" charset="0"/>
                <a:cs typeface="Times New Roman" panose="02020603050405020304" pitchFamily="18" charset="0"/>
              </a:rPr>
              <a:t> was commonly used idiom among the Jewish people in relation to the authority of the rabbis to forbid and permit certain practices. Jesus gave Peter and the other apostles authority over both the doctrine and practices of the first-century church. Through the leading of the Holy Spirit, they would be given wisdom to know what to forbid and what to permit.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66309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0D61-0C05-EBE1-00BE-DAACD08110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1CED0E-397D-2FC6-199A-049B72841BF7}"/>
              </a:ext>
            </a:extLst>
          </p:cNvPr>
          <p:cNvSpPr txBox="1"/>
          <p:nvPr/>
        </p:nvSpPr>
        <p:spPr>
          <a:xfrm>
            <a:off x="805788" y="497755"/>
            <a:ext cx="10926837" cy="6001643"/>
          </a:xfrm>
          <a:prstGeom prst="rect">
            <a:avLst/>
          </a:prstGeom>
          <a:noFill/>
        </p:spPr>
        <p:txBody>
          <a:bodyPr wrap="none" rtlCol="0">
            <a:spAutoFit/>
          </a:bodyPr>
          <a:lstStyle/>
          <a:p>
            <a:r>
              <a:rPr lang="en-US" sz="3200" dirty="0"/>
              <a:t>-Binding (to prohibit) and Loosing (to allow):</a:t>
            </a:r>
            <a:br>
              <a:rPr lang="en-US" sz="3200" dirty="0"/>
            </a:br>
            <a:r>
              <a:rPr lang="en-US" sz="3200" dirty="0"/>
              <a:t>Examples of this was during the Jerusalem council in Acts 15.</a:t>
            </a:r>
            <a:br>
              <a:rPr lang="en-US" sz="3200" dirty="0"/>
            </a:br>
            <a:r>
              <a:rPr lang="en-US" sz="3200" dirty="0"/>
              <a:t>They were debating the topic of circumcision and foods sacrificed </a:t>
            </a:r>
          </a:p>
          <a:p>
            <a:r>
              <a:rPr lang="en-US" sz="3200" dirty="0"/>
              <a:t>to idols and decided what to prohibit and what was allowed. They </a:t>
            </a:r>
          </a:p>
          <a:p>
            <a:r>
              <a:rPr lang="en-US" sz="3200" dirty="0"/>
              <a:t>made application for the New testament church for these are topics</a:t>
            </a:r>
          </a:p>
          <a:p>
            <a:r>
              <a:rPr lang="en-US" sz="3200" dirty="0"/>
              <a:t>that were already in the Old Testament.</a:t>
            </a:r>
          </a:p>
          <a:p>
            <a:endParaRPr lang="en-US" sz="3200" dirty="0"/>
          </a:p>
          <a:p>
            <a:r>
              <a:rPr lang="en-US" sz="3200" dirty="0"/>
              <a:t>Binding and loosing was not a blank check to create alternate </a:t>
            </a:r>
          </a:p>
          <a:p>
            <a:r>
              <a:rPr lang="en-US" sz="3200" dirty="0"/>
              <a:t>theologies like praying to the dead, Mary, Purgatory, indulgences, </a:t>
            </a:r>
          </a:p>
          <a:p>
            <a:r>
              <a:rPr lang="en-US" sz="3200" dirty="0"/>
              <a:t>Popes, infallibility etc. Jesus gave same authority to other apostles </a:t>
            </a:r>
          </a:p>
          <a:p>
            <a:r>
              <a:rPr lang="en-US" sz="3200" dirty="0"/>
              <a:t> binding and loosing (Matt 18:18), not just Peter.</a:t>
            </a:r>
            <a:br>
              <a:rPr lang="en-US" sz="3200" dirty="0"/>
            </a:br>
            <a:endParaRPr lang="en-US" sz="3200" dirty="0"/>
          </a:p>
        </p:txBody>
      </p:sp>
    </p:spTree>
    <p:extLst>
      <p:ext uri="{BB962C8B-B14F-4D97-AF65-F5344CB8AC3E}">
        <p14:creationId xmlns:p14="http://schemas.microsoft.com/office/powerpoint/2010/main" val="127621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A29B-D019-3398-46DA-349B42F817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8BBB4A-A772-5BE8-076A-272A65C091B3}"/>
              </a:ext>
            </a:extLst>
          </p:cNvPr>
          <p:cNvSpPr txBox="1"/>
          <p:nvPr/>
        </p:nvSpPr>
        <p:spPr>
          <a:xfrm>
            <a:off x="832401" y="588739"/>
            <a:ext cx="10259668" cy="1938992"/>
          </a:xfrm>
          <a:prstGeom prst="rect">
            <a:avLst/>
          </a:prstGeom>
          <a:noFill/>
        </p:spPr>
        <p:txBody>
          <a:bodyPr wrap="square">
            <a:spAutoFit/>
          </a:bodyPr>
          <a:lstStyle/>
          <a:p>
            <a:r>
              <a:rPr lang="en-US" sz="2400" u="sng" dirty="0"/>
              <a:t>Tradition-</a:t>
            </a:r>
            <a:r>
              <a:rPr lang="en-US" sz="2400" dirty="0"/>
              <a:t> direct teaching from apostles (e.g. 1 Cor.11:2-3; 2 Thess. 2:15  vs later assertion –We must compare “tradition” to scripture since Scripture is what came from Apostles. Written apostolic instruction is same as their oral teaching but apostolic instruction/tradition/scripture is superior to non-apostolic tradition. RCC wants to say non-apostolic is same as apostolic. </a:t>
            </a:r>
          </a:p>
        </p:txBody>
      </p:sp>
      <p:sp>
        <p:nvSpPr>
          <p:cNvPr id="10" name="TextBox 9">
            <a:extLst>
              <a:ext uri="{FF2B5EF4-FFF2-40B4-BE49-F238E27FC236}">
                <a16:creationId xmlns:a16="http://schemas.microsoft.com/office/drawing/2014/main" id="{2D14866C-CEF7-8637-D598-CAA236BDA059}"/>
              </a:ext>
            </a:extLst>
          </p:cNvPr>
          <p:cNvSpPr txBox="1"/>
          <p:nvPr/>
        </p:nvSpPr>
        <p:spPr>
          <a:xfrm>
            <a:off x="3645100" y="-26897"/>
            <a:ext cx="5223161" cy="584775"/>
          </a:xfrm>
          <a:prstGeom prst="rect">
            <a:avLst/>
          </a:prstGeom>
          <a:noFill/>
        </p:spPr>
        <p:txBody>
          <a:bodyPr wrap="none" rtlCol="0">
            <a:spAutoFit/>
          </a:bodyPr>
          <a:lstStyle/>
          <a:p>
            <a:r>
              <a:rPr lang="en-US" sz="3200" dirty="0"/>
              <a:t>Catholic Terms and Definitions</a:t>
            </a:r>
          </a:p>
        </p:txBody>
      </p:sp>
      <p:sp>
        <p:nvSpPr>
          <p:cNvPr id="6" name="TextBox 5">
            <a:extLst>
              <a:ext uri="{FF2B5EF4-FFF2-40B4-BE49-F238E27FC236}">
                <a16:creationId xmlns:a16="http://schemas.microsoft.com/office/drawing/2014/main" id="{87023244-72E6-1E84-5793-E936A349D515}"/>
              </a:ext>
            </a:extLst>
          </p:cNvPr>
          <p:cNvSpPr txBox="1"/>
          <p:nvPr/>
        </p:nvSpPr>
        <p:spPr>
          <a:xfrm>
            <a:off x="1020831" y="2558592"/>
            <a:ext cx="10150337" cy="1200329"/>
          </a:xfrm>
          <a:prstGeom prst="rect">
            <a:avLst/>
          </a:prstGeom>
          <a:noFill/>
        </p:spPr>
        <p:txBody>
          <a:bodyPr wrap="square">
            <a:spAutoFit/>
          </a:bodyPr>
          <a:lstStyle/>
          <a:p>
            <a:r>
              <a:rPr lang="fr-FR" sz="2400" u="sng" dirty="0"/>
              <a:t>Orthodoxy</a:t>
            </a:r>
            <a:r>
              <a:rPr lang="fr-FR" sz="2400" dirty="0"/>
              <a:t>- </a:t>
            </a:r>
            <a:r>
              <a:rPr lang="en-US" sz="2400" dirty="0"/>
              <a:t>prevailing religious opinion or the teaching </a:t>
            </a:r>
            <a:br>
              <a:rPr lang="en-US" sz="2400" dirty="0"/>
            </a:br>
            <a:r>
              <a:rPr lang="en-US" sz="2400" u="sng" dirty="0"/>
              <a:t>Heterodox</a:t>
            </a:r>
            <a:r>
              <a:rPr lang="en-US" sz="2400" dirty="0"/>
              <a:t>- A collective term for opinions or doctrines that vary from orthodoxy</a:t>
            </a:r>
            <a:br>
              <a:rPr lang="en-US" sz="2400" dirty="0"/>
            </a:br>
            <a:r>
              <a:rPr lang="en-US" sz="2400" u="sng" dirty="0"/>
              <a:t>Heresy</a:t>
            </a:r>
            <a:r>
              <a:rPr lang="en-US" sz="2400" dirty="0"/>
              <a:t> –outside the teachings.</a:t>
            </a:r>
          </a:p>
        </p:txBody>
      </p:sp>
      <p:sp>
        <p:nvSpPr>
          <p:cNvPr id="11" name="TextBox 10">
            <a:extLst>
              <a:ext uri="{FF2B5EF4-FFF2-40B4-BE49-F238E27FC236}">
                <a16:creationId xmlns:a16="http://schemas.microsoft.com/office/drawing/2014/main" id="{5C99A61D-29B3-39E1-5714-B2E965D7ACCA}"/>
              </a:ext>
            </a:extLst>
          </p:cNvPr>
          <p:cNvSpPr txBox="1"/>
          <p:nvPr/>
        </p:nvSpPr>
        <p:spPr>
          <a:xfrm>
            <a:off x="742950" y="5682137"/>
            <a:ext cx="6117534" cy="369332"/>
          </a:xfrm>
          <a:prstGeom prst="rect">
            <a:avLst/>
          </a:prstGeom>
          <a:noFill/>
        </p:spPr>
        <p:txBody>
          <a:bodyPr wrap="square">
            <a:spAutoFit/>
          </a:bodyPr>
          <a:lstStyle/>
          <a:p>
            <a:r>
              <a:rPr lang="en-US" dirty="0"/>
              <a:t>https://www.gotquestions.org/heterodoxy-heterodox.html</a:t>
            </a:r>
          </a:p>
        </p:txBody>
      </p:sp>
      <p:sp>
        <p:nvSpPr>
          <p:cNvPr id="13" name="TextBox 12">
            <a:extLst>
              <a:ext uri="{FF2B5EF4-FFF2-40B4-BE49-F238E27FC236}">
                <a16:creationId xmlns:a16="http://schemas.microsoft.com/office/drawing/2014/main" id="{28108324-577A-D7EC-2A1F-BD2882B44855}"/>
              </a:ext>
            </a:extLst>
          </p:cNvPr>
          <p:cNvSpPr txBox="1"/>
          <p:nvPr/>
        </p:nvSpPr>
        <p:spPr>
          <a:xfrm>
            <a:off x="742950" y="5895773"/>
            <a:ext cx="6117534" cy="369332"/>
          </a:xfrm>
          <a:prstGeom prst="rect">
            <a:avLst/>
          </a:prstGeom>
          <a:noFill/>
        </p:spPr>
        <p:txBody>
          <a:bodyPr wrap="square">
            <a:spAutoFit/>
          </a:bodyPr>
          <a:lstStyle/>
          <a:p>
            <a:r>
              <a:rPr lang="en-US" dirty="0">
                <a:hlinkClick r:id="rId2"/>
              </a:rPr>
              <a:t>https://www.gotquestions.org/heresy-definition.html</a:t>
            </a:r>
            <a:r>
              <a:rPr lang="en-US" dirty="0"/>
              <a:t>;   </a:t>
            </a:r>
          </a:p>
        </p:txBody>
      </p:sp>
      <p:sp>
        <p:nvSpPr>
          <p:cNvPr id="2" name="TextBox 1">
            <a:extLst>
              <a:ext uri="{FF2B5EF4-FFF2-40B4-BE49-F238E27FC236}">
                <a16:creationId xmlns:a16="http://schemas.microsoft.com/office/drawing/2014/main" id="{A542FB8D-6158-6B22-A602-5E5D91BC729F}"/>
              </a:ext>
            </a:extLst>
          </p:cNvPr>
          <p:cNvSpPr txBox="1"/>
          <p:nvPr/>
        </p:nvSpPr>
        <p:spPr>
          <a:xfrm>
            <a:off x="887066" y="3822049"/>
            <a:ext cx="10150337" cy="1938992"/>
          </a:xfrm>
          <a:prstGeom prst="rect">
            <a:avLst/>
          </a:prstGeom>
          <a:noFill/>
        </p:spPr>
        <p:txBody>
          <a:bodyPr wrap="square">
            <a:spAutoFit/>
          </a:bodyPr>
          <a:lstStyle/>
          <a:p>
            <a:r>
              <a:rPr lang="en-US" sz="2400" u="sng" dirty="0"/>
              <a:t>Idolatry</a:t>
            </a:r>
            <a:r>
              <a:rPr lang="en-US" sz="2400" dirty="0"/>
              <a:t> –”the worship of idols or excessive devotion to, or reverence for some person or thing” (Exodus 20:3; Exodus 23:13; Deut. 5:7; Isaiah 44:15-18;1 Samuel 5:1-5; 1 Kings 18:19-40; Isaiah 42:8; Jeremiah 10:1-16)</a:t>
            </a:r>
            <a:br>
              <a:rPr lang="en-US" sz="2400" dirty="0"/>
            </a:br>
            <a:r>
              <a:rPr lang="en-US" sz="2400" dirty="0"/>
              <a:t>If you worship the true God with idols that is still idolatry- see Exodus 32- they made golden calf for Yahweh and were worshipping it. </a:t>
            </a:r>
          </a:p>
        </p:txBody>
      </p:sp>
      <p:sp>
        <p:nvSpPr>
          <p:cNvPr id="5" name="TextBox 4">
            <a:extLst>
              <a:ext uri="{FF2B5EF4-FFF2-40B4-BE49-F238E27FC236}">
                <a16:creationId xmlns:a16="http://schemas.microsoft.com/office/drawing/2014/main" id="{8CE596A7-28F2-C72F-FD7C-3951F6DE1427}"/>
              </a:ext>
            </a:extLst>
          </p:cNvPr>
          <p:cNvSpPr txBox="1"/>
          <p:nvPr/>
        </p:nvSpPr>
        <p:spPr>
          <a:xfrm>
            <a:off x="6256681" y="5790011"/>
            <a:ext cx="6117534" cy="369332"/>
          </a:xfrm>
          <a:prstGeom prst="rect">
            <a:avLst/>
          </a:prstGeom>
          <a:noFill/>
        </p:spPr>
        <p:txBody>
          <a:bodyPr wrap="square">
            <a:spAutoFit/>
          </a:bodyPr>
          <a:lstStyle/>
          <a:p>
            <a:r>
              <a:rPr lang="en-US" dirty="0"/>
              <a:t>https://www.gotquestions.org/idolatry-definition.html</a:t>
            </a:r>
          </a:p>
        </p:txBody>
      </p:sp>
    </p:spTree>
    <p:extLst>
      <p:ext uri="{BB962C8B-B14F-4D97-AF65-F5344CB8AC3E}">
        <p14:creationId xmlns:p14="http://schemas.microsoft.com/office/powerpoint/2010/main" val="23181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3" grpId="0"/>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7B7476-7F7C-2BB2-07C5-59356DAD25FE}"/>
              </a:ext>
            </a:extLst>
          </p:cNvPr>
          <p:cNvSpPr txBox="1"/>
          <p:nvPr/>
        </p:nvSpPr>
        <p:spPr>
          <a:xfrm>
            <a:off x="863600" y="1231016"/>
            <a:ext cx="10924209" cy="3539430"/>
          </a:xfrm>
          <a:prstGeom prst="rect">
            <a:avLst/>
          </a:prstGeom>
          <a:noFill/>
        </p:spPr>
        <p:txBody>
          <a:bodyPr wrap="square">
            <a:spAutoFit/>
          </a:bodyPr>
          <a:lstStyle/>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Only God and His son Jesus Christ have this power to forgive sins </a:t>
            </a:r>
          </a:p>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Mark 2:7: </a:t>
            </a:r>
          </a:p>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“Why does this fellow talk like that? He’s blaspheming! Who can forgive sins but God alone?”  </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Calibri" panose="020F0502020204030204" pitchFamily="34" charset="0"/>
                <a:ea typeface="Calibri" panose="020F0502020204030204" pitchFamily="34" charset="0"/>
                <a:cs typeface="Times New Roman" panose="02020603050405020304" pitchFamily="18" charset="0"/>
              </a:rPr>
              <a:t>Mark 2:10:  “</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But I want you to know that the Son of Man has authority on earth to forgive sins.” </a:t>
            </a:r>
            <a:endParaRPr lang="en-US" sz="3200" dirty="0"/>
          </a:p>
        </p:txBody>
      </p:sp>
      <p:sp>
        <p:nvSpPr>
          <p:cNvPr id="2" name="TextBox 1">
            <a:extLst>
              <a:ext uri="{FF2B5EF4-FFF2-40B4-BE49-F238E27FC236}">
                <a16:creationId xmlns:a16="http://schemas.microsoft.com/office/drawing/2014/main" id="{E0D803C6-095A-1382-E40B-2E22C5A8811B}"/>
              </a:ext>
            </a:extLst>
          </p:cNvPr>
          <p:cNvSpPr txBox="1"/>
          <p:nvPr/>
        </p:nvSpPr>
        <p:spPr>
          <a:xfrm>
            <a:off x="625642" y="5088375"/>
            <a:ext cx="10780387" cy="1077218"/>
          </a:xfrm>
          <a:prstGeom prst="rect">
            <a:avLst/>
          </a:prstGeom>
          <a:noFill/>
        </p:spPr>
        <p:txBody>
          <a:bodyPr wrap="none" rtlCol="0">
            <a:spAutoFit/>
          </a:bodyPr>
          <a:lstStyle/>
          <a:p>
            <a:r>
              <a:rPr lang="en-US" sz="3200" dirty="0"/>
              <a:t>There is not a </a:t>
            </a:r>
            <a:r>
              <a:rPr lang="en-US" sz="3200" b="0" i="0" u="none" strike="noStrike" baseline="0" dirty="0">
                <a:solidFill>
                  <a:srgbClr val="000000"/>
                </a:solidFill>
              </a:rPr>
              <a:t>single example in the Book of Acts of an apostle </a:t>
            </a:r>
          </a:p>
          <a:p>
            <a:r>
              <a:rPr lang="en-US" sz="3200" b="0" i="0" u="none" strike="noStrike" baseline="0" dirty="0">
                <a:solidFill>
                  <a:srgbClr val="000000"/>
                </a:solidFill>
              </a:rPr>
              <a:t>forgiving someone of his or her sins</a:t>
            </a:r>
            <a:endParaRPr lang="en-US" sz="3200" dirty="0"/>
          </a:p>
        </p:txBody>
      </p:sp>
    </p:spTree>
    <p:extLst>
      <p:ext uri="{BB962C8B-B14F-4D97-AF65-F5344CB8AC3E}">
        <p14:creationId xmlns:p14="http://schemas.microsoft.com/office/powerpoint/2010/main" val="41334120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D0C21-558C-0716-745B-5AC34BE1049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1FE788-8CBF-C731-042D-C6BC6816E433}"/>
              </a:ext>
            </a:extLst>
          </p:cNvPr>
          <p:cNvSpPr txBox="1"/>
          <p:nvPr/>
        </p:nvSpPr>
        <p:spPr>
          <a:xfrm>
            <a:off x="633895" y="589332"/>
            <a:ext cx="11349558" cy="3046988"/>
          </a:xfrm>
          <a:prstGeom prst="rect">
            <a:avLst/>
          </a:prstGeom>
          <a:noFill/>
        </p:spPr>
        <p:txBody>
          <a:bodyPr wrap="square">
            <a:spAutoFit/>
          </a:bodyPr>
          <a:lstStyle/>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Only God and His son Jesus Christ have this power to forgive sins: </a:t>
            </a:r>
          </a:p>
          <a:p>
            <a:b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br>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Luke 7:48-49: </a:t>
            </a:r>
          </a:p>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0" i="0" dirty="0">
                <a:solidFill>
                  <a:srgbClr val="001320"/>
                </a:solidFill>
                <a:effectLst/>
                <a:latin typeface="Roboto" panose="02000000000000000000" pitchFamily="2" charset="0"/>
              </a:rPr>
              <a:t>Then He said to her, “Your sins have been forgiven.” Those who were reclining </a:t>
            </a:r>
            <a:r>
              <a:rPr lang="en-US" sz="3200" b="0" i="1" dirty="0">
                <a:solidFill>
                  <a:srgbClr val="001320"/>
                </a:solidFill>
                <a:effectLst/>
                <a:latin typeface="Roboto" panose="02000000000000000000" pitchFamily="2" charset="0"/>
              </a:rPr>
              <a:t>at the table</a:t>
            </a:r>
            <a:r>
              <a:rPr lang="en-US" sz="3200" b="0" i="0" dirty="0">
                <a:solidFill>
                  <a:srgbClr val="001320"/>
                </a:solidFill>
                <a:effectLst/>
                <a:latin typeface="Roboto" panose="02000000000000000000" pitchFamily="2" charset="0"/>
              </a:rPr>
              <a:t> with Him began to say to themselves, “Who is this </a:t>
            </a:r>
            <a:r>
              <a:rPr lang="en-US" sz="3200" b="0" i="1" dirty="0">
                <a:solidFill>
                  <a:srgbClr val="001320"/>
                </a:solidFill>
                <a:effectLst/>
                <a:latin typeface="Roboto" panose="02000000000000000000" pitchFamily="2" charset="0"/>
              </a:rPr>
              <a:t>man</a:t>
            </a:r>
            <a:r>
              <a:rPr lang="en-US" sz="3200" b="0" i="0" dirty="0">
                <a:solidFill>
                  <a:srgbClr val="001320"/>
                </a:solidFill>
                <a:effectLst/>
                <a:latin typeface="Roboto" panose="02000000000000000000" pitchFamily="2" charset="0"/>
              </a:rPr>
              <a:t> who even forgives sins?”</a:t>
            </a:r>
            <a:endParaRPr lang="en-US" sz="3200" dirty="0"/>
          </a:p>
        </p:txBody>
      </p:sp>
      <p:sp>
        <p:nvSpPr>
          <p:cNvPr id="3" name="TextBox 2">
            <a:extLst>
              <a:ext uri="{FF2B5EF4-FFF2-40B4-BE49-F238E27FC236}">
                <a16:creationId xmlns:a16="http://schemas.microsoft.com/office/drawing/2014/main" id="{ED2DF4F0-096D-A818-A4C0-77F36C873B43}"/>
              </a:ext>
            </a:extLst>
          </p:cNvPr>
          <p:cNvSpPr txBox="1"/>
          <p:nvPr/>
        </p:nvSpPr>
        <p:spPr>
          <a:xfrm>
            <a:off x="633894" y="4206565"/>
            <a:ext cx="10924209" cy="2062103"/>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Acts 5:31</a:t>
            </a:r>
            <a:br>
              <a:rPr lang="en-US" sz="3200" b="0" i="0" dirty="0">
                <a:solidFill>
                  <a:srgbClr val="001320"/>
                </a:solidFill>
                <a:effectLst/>
                <a:latin typeface="Roboto" panose="02000000000000000000" pitchFamily="2" charset="0"/>
              </a:rPr>
            </a:br>
            <a:r>
              <a:rPr lang="en-US" sz="3200" b="0" i="0" dirty="0">
                <a:solidFill>
                  <a:srgbClr val="001320"/>
                </a:solidFill>
                <a:effectLst/>
                <a:latin typeface="Roboto" panose="02000000000000000000" pitchFamily="2" charset="0"/>
              </a:rPr>
              <a:t>He is the one whom God exalted to His right hand as a Prince and a Savior, to grant repentance to Israel, and forgiveness of sins</a:t>
            </a:r>
            <a:endParaRPr lang="en-US" sz="3200" dirty="0"/>
          </a:p>
        </p:txBody>
      </p:sp>
    </p:spTree>
    <p:extLst>
      <p:ext uri="{BB962C8B-B14F-4D97-AF65-F5344CB8AC3E}">
        <p14:creationId xmlns:p14="http://schemas.microsoft.com/office/powerpoint/2010/main" val="34231060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83D8-9AFB-E8E3-D20A-E34D6D519B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FF4D6D-1607-D50B-10A7-51C12AF76F97}"/>
              </a:ext>
            </a:extLst>
          </p:cNvPr>
          <p:cNvSpPr txBox="1"/>
          <p:nvPr/>
        </p:nvSpPr>
        <p:spPr>
          <a:xfrm>
            <a:off x="633895" y="589332"/>
            <a:ext cx="11349558" cy="2062103"/>
          </a:xfrm>
          <a:prstGeom prst="rect">
            <a:avLst/>
          </a:prstGeom>
          <a:noFill/>
        </p:spPr>
        <p:txBody>
          <a:bodyPr wrap="square">
            <a:spAutoFit/>
          </a:bodyPr>
          <a:lstStyle/>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Only God and His son Jesus Christ have this power to forgive sins: </a:t>
            </a:r>
          </a:p>
          <a:p>
            <a:b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br>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Acts 10:43; 13:38; 26:18 all show belief in Jesus results in forgiveness </a:t>
            </a:r>
            <a:r>
              <a:rPr lang="en-US" sz="3200" dirty="0">
                <a:solidFill>
                  <a:srgbClr val="222222"/>
                </a:solidFill>
                <a:latin typeface="Calibri" panose="020F0502020204030204" pitchFamily="34" charset="0"/>
                <a:ea typeface="Calibri" panose="020F0502020204030204" pitchFamily="34" charset="0"/>
                <a:cs typeface="Arial" panose="020B0604020202020204" pitchFamily="34" charset="0"/>
              </a:rPr>
              <a:t>of sins. </a:t>
            </a:r>
            <a:endParaRPr lang="en-US" sz="3200" dirty="0"/>
          </a:p>
        </p:txBody>
      </p:sp>
      <p:sp>
        <p:nvSpPr>
          <p:cNvPr id="3" name="TextBox 2">
            <a:extLst>
              <a:ext uri="{FF2B5EF4-FFF2-40B4-BE49-F238E27FC236}">
                <a16:creationId xmlns:a16="http://schemas.microsoft.com/office/drawing/2014/main" id="{E6531C86-9020-60E2-5B01-582C9CFAF8FA}"/>
              </a:ext>
            </a:extLst>
          </p:cNvPr>
          <p:cNvSpPr txBox="1"/>
          <p:nvPr/>
        </p:nvSpPr>
        <p:spPr>
          <a:xfrm>
            <a:off x="846569" y="2651435"/>
            <a:ext cx="10924209" cy="1077218"/>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All early believers proclaimed the gospel by which sins are forgiven (Romans 1:16; 1 Cor. 15:1-4). </a:t>
            </a:r>
            <a:endParaRPr lang="en-US" sz="3200" dirty="0"/>
          </a:p>
        </p:txBody>
      </p:sp>
      <p:sp>
        <p:nvSpPr>
          <p:cNvPr id="2" name="TextBox 1">
            <a:extLst>
              <a:ext uri="{FF2B5EF4-FFF2-40B4-BE49-F238E27FC236}">
                <a16:creationId xmlns:a16="http://schemas.microsoft.com/office/drawing/2014/main" id="{B2852BFF-6156-8455-7A09-67CBC50DE9C8}"/>
              </a:ext>
            </a:extLst>
          </p:cNvPr>
          <p:cNvSpPr txBox="1"/>
          <p:nvPr/>
        </p:nvSpPr>
        <p:spPr>
          <a:xfrm>
            <a:off x="633895" y="3926783"/>
            <a:ext cx="10924209" cy="2554545"/>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2 Cor. 2:10 is dealing with a discipline issue in the church of Corinth where a person received church discipline. The person repented and was restored. Paul was forgiving a personal offense directed </a:t>
            </a:r>
            <a:r>
              <a:rPr lang="en-US" sz="3200" b="0" i="0" u="sng" dirty="0">
                <a:solidFill>
                  <a:srgbClr val="001320"/>
                </a:solidFill>
                <a:effectLst/>
                <a:latin typeface="Roboto" panose="02000000000000000000" pitchFamily="2" charset="0"/>
              </a:rPr>
              <a:t>at him</a:t>
            </a:r>
            <a:r>
              <a:rPr lang="en-US" sz="3200" b="0" i="0" dirty="0">
                <a:solidFill>
                  <a:srgbClr val="001320"/>
                </a:solidFill>
                <a:effectLst/>
                <a:latin typeface="Roboto" panose="02000000000000000000" pitchFamily="2" charset="0"/>
              </a:rPr>
              <a:t>. He already forgave the man and wanted Corinth to restore fellowship.</a:t>
            </a:r>
            <a:endParaRPr lang="en-US" sz="3200" dirty="0"/>
          </a:p>
        </p:txBody>
      </p:sp>
    </p:spTree>
    <p:extLst>
      <p:ext uri="{BB962C8B-B14F-4D97-AF65-F5344CB8AC3E}">
        <p14:creationId xmlns:p14="http://schemas.microsoft.com/office/powerpoint/2010/main" val="12587811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FCCC6-8518-C1B0-7905-9F16A93A19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E7AE2ED-EBE4-B3CB-529B-DCF59DC35CE9}"/>
              </a:ext>
            </a:extLst>
          </p:cNvPr>
          <p:cNvSpPr txBox="1"/>
          <p:nvPr/>
        </p:nvSpPr>
        <p:spPr>
          <a:xfrm>
            <a:off x="633895" y="589332"/>
            <a:ext cx="11349558" cy="2554545"/>
          </a:xfrm>
          <a:prstGeom prst="rect">
            <a:avLst/>
          </a:prstGeom>
          <a:noFill/>
        </p:spPr>
        <p:txBody>
          <a:bodyPr wrap="square">
            <a:spAutoFit/>
          </a:bodyPr>
          <a:lstStyle/>
          <a:p>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Only God and His son Jesus Christ have this power to forgive sins: </a:t>
            </a:r>
          </a:p>
          <a:p>
            <a:b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br>
            <a:r>
              <a:rPr lang="en-US" sz="32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Luke 13:3</a:t>
            </a:r>
          </a:p>
          <a:p>
            <a:r>
              <a:rPr lang="en-US" sz="3200" b="0" i="0" dirty="0">
                <a:solidFill>
                  <a:srgbClr val="001320"/>
                </a:solidFill>
                <a:effectLst/>
                <a:latin typeface="Roboto" panose="02000000000000000000" pitchFamily="2" charset="0"/>
              </a:rPr>
              <a:t>No, I tell you, but unless you repent[</a:t>
            </a:r>
            <a:r>
              <a:rPr lang="en-US" sz="3200" b="0" i="0" dirty="0" err="1">
                <a:solidFill>
                  <a:srgbClr val="001320"/>
                </a:solidFill>
                <a:effectLst/>
                <a:latin typeface="Roboto" panose="02000000000000000000" pitchFamily="2" charset="0"/>
              </a:rPr>
              <a:t>metanoe</a:t>
            </a:r>
            <a:r>
              <a:rPr lang="en-US" sz="3200" b="0" i="0" dirty="0">
                <a:solidFill>
                  <a:srgbClr val="001320"/>
                </a:solidFill>
                <a:effectLst/>
                <a:latin typeface="Roboto" panose="02000000000000000000" pitchFamily="2" charset="0"/>
              </a:rPr>
              <a:t>], you will all likewise perish.</a:t>
            </a:r>
            <a:endParaRPr lang="en-US" sz="3200" dirty="0"/>
          </a:p>
        </p:txBody>
      </p:sp>
      <p:sp>
        <p:nvSpPr>
          <p:cNvPr id="3" name="TextBox 2">
            <a:extLst>
              <a:ext uri="{FF2B5EF4-FFF2-40B4-BE49-F238E27FC236}">
                <a16:creationId xmlns:a16="http://schemas.microsoft.com/office/drawing/2014/main" id="{5932357D-B43A-FD59-1D88-93F27EAFCA22}"/>
              </a:ext>
            </a:extLst>
          </p:cNvPr>
          <p:cNvSpPr txBox="1"/>
          <p:nvPr/>
        </p:nvSpPr>
        <p:spPr>
          <a:xfrm>
            <a:off x="846569" y="3429000"/>
            <a:ext cx="10924209" cy="1569660"/>
          </a:xfrm>
          <a:prstGeom prst="rect">
            <a:avLst/>
          </a:prstGeom>
          <a:noFill/>
        </p:spPr>
        <p:txBody>
          <a:bodyPr wrap="square">
            <a:spAutoFit/>
          </a:bodyPr>
          <a:lstStyle/>
          <a:p>
            <a:r>
              <a:rPr lang="en-US" sz="3200" b="0" i="0" dirty="0">
                <a:solidFill>
                  <a:srgbClr val="001320"/>
                </a:solidFill>
                <a:effectLst/>
                <a:latin typeface="Roboto" panose="02000000000000000000" pitchFamily="2" charset="0"/>
              </a:rPr>
              <a:t>The Greek word “</a:t>
            </a:r>
            <a:r>
              <a:rPr lang="en-US" sz="3200" b="0" i="1" dirty="0" err="1">
                <a:solidFill>
                  <a:srgbClr val="001320"/>
                </a:solidFill>
                <a:effectLst/>
                <a:latin typeface="Roboto" panose="02000000000000000000" pitchFamily="2" charset="0"/>
              </a:rPr>
              <a:t>metanoe</a:t>
            </a:r>
            <a:r>
              <a:rPr lang="en-US" sz="3200" b="0" i="0" dirty="0">
                <a:solidFill>
                  <a:srgbClr val="001320"/>
                </a:solidFill>
                <a:effectLst/>
                <a:latin typeface="Roboto" panose="02000000000000000000" pitchFamily="2" charset="0"/>
              </a:rPr>
              <a:t>” is to repent (inward psychological attitude). Latin Vulgate mistranslated this to “penance (outward practice).”</a:t>
            </a:r>
            <a:endParaRPr lang="en-US" sz="3200" dirty="0"/>
          </a:p>
        </p:txBody>
      </p:sp>
      <p:pic>
        <p:nvPicPr>
          <p:cNvPr id="4" name="Picture 3">
            <a:extLst>
              <a:ext uri="{FF2B5EF4-FFF2-40B4-BE49-F238E27FC236}">
                <a16:creationId xmlns:a16="http://schemas.microsoft.com/office/drawing/2014/main" id="{DA00F31B-5A07-297A-6522-0831001711EC}"/>
              </a:ext>
            </a:extLst>
          </p:cNvPr>
          <p:cNvPicPr>
            <a:picLocks noChangeAspect="1"/>
          </p:cNvPicPr>
          <p:nvPr/>
        </p:nvPicPr>
        <p:blipFill>
          <a:blip r:embed="rId3"/>
          <a:stretch>
            <a:fillRect/>
          </a:stretch>
        </p:blipFill>
        <p:spPr>
          <a:xfrm>
            <a:off x="1086724" y="5131696"/>
            <a:ext cx="6599492" cy="967824"/>
          </a:xfrm>
          <a:prstGeom prst="rect">
            <a:avLst/>
          </a:prstGeom>
        </p:spPr>
      </p:pic>
      <p:sp>
        <p:nvSpPr>
          <p:cNvPr id="6" name="TextBox 5">
            <a:extLst>
              <a:ext uri="{FF2B5EF4-FFF2-40B4-BE49-F238E27FC236}">
                <a16:creationId xmlns:a16="http://schemas.microsoft.com/office/drawing/2014/main" id="{5EC5A4EB-2E8E-82C5-2EF3-6997C2FB62A1}"/>
              </a:ext>
            </a:extLst>
          </p:cNvPr>
          <p:cNvSpPr txBox="1"/>
          <p:nvPr/>
        </p:nvSpPr>
        <p:spPr>
          <a:xfrm>
            <a:off x="1401417" y="4949687"/>
            <a:ext cx="1435906" cy="369332"/>
          </a:xfrm>
          <a:prstGeom prst="rect">
            <a:avLst/>
          </a:prstGeom>
          <a:noFill/>
        </p:spPr>
        <p:txBody>
          <a:bodyPr wrap="none" rtlCol="0">
            <a:spAutoFit/>
          </a:bodyPr>
          <a:lstStyle/>
          <a:p>
            <a:r>
              <a:rPr lang="en-US" dirty="0"/>
              <a:t>Latin Vulgate:</a:t>
            </a:r>
          </a:p>
        </p:txBody>
      </p:sp>
    </p:spTree>
    <p:extLst>
      <p:ext uri="{BB962C8B-B14F-4D97-AF65-F5344CB8AC3E}">
        <p14:creationId xmlns:p14="http://schemas.microsoft.com/office/powerpoint/2010/main" val="5973101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54B25D-638B-E802-6EBD-51B36C3527A6}"/>
              </a:ext>
            </a:extLst>
          </p:cNvPr>
          <p:cNvSpPr txBox="1"/>
          <p:nvPr/>
        </p:nvSpPr>
        <p:spPr>
          <a:xfrm>
            <a:off x="1090818" y="843677"/>
            <a:ext cx="9881981" cy="1754326"/>
          </a:xfrm>
          <a:prstGeom prst="rect">
            <a:avLst/>
          </a:prstGeom>
          <a:noFill/>
        </p:spPr>
        <p:txBody>
          <a:bodyPr wrap="square">
            <a:spAutoFit/>
          </a:bodyPr>
          <a:lstStyle/>
          <a:p>
            <a:r>
              <a:rPr lang="en-US" dirty="0"/>
              <a:t>Atonement brought forgiveness of sins according to the Old Testament by a priest making sacrifices.  But the Old Testament system is not in effect today in this regard because Christ has come and offered a single and eternal sacrifice (Heb. 10:10-11).  The OT priests were not able to cleanse us via their animal sacrifices (Heb. 10:4).  Their sacrifices were a representation of the one true sacrifice of Christ (Heb. 8:3-5).  Since we now have that one and true sacrifice, we don’t need to do anything to make atonement for our sins since atonement was made by Jesus on the cross.</a:t>
            </a:r>
          </a:p>
        </p:txBody>
      </p:sp>
      <p:sp>
        <p:nvSpPr>
          <p:cNvPr id="5" name="TextBox 4">
            <a:extLst>
              <a:ext uri="{FF2B5EF4-FFF2-40B4-BE49-F238E27FC236}">
                <a16:creationId xmlns:a16="http://schemas.microsoft.com/office/drawing/2014/main" id="{C3731279-C62C-F262-A815-D2EAD07D3F7C}"/>
              </a:ext>
            </a:extLst>
          </p:cNvPr>
          <p:cNvSpPr txBox="1"/>
          <p:nvPr/>
        </p:nvSpPr>
        <p:spPr>
          <a:xfrm>
            <a:off x="186358" y="6488668"/>
            <a:ext cx="6117534" cy="369332"/>
          </a:xfrm>
          <a:prstGeom prst="rect">
            <a:avLst/>
          </a:prstGeom>
          <a:noFill/>
        </p:spPr>
        <p:txBody>
          <a:bodyPr wrap="square">
            <a:spAutoFit/>
          </a:bodyPr>
          <a:lstStyle/>
          <a:p>
            <a:r>
              <a:rPr lang="en-US" dirty="0"/>
              <a:t>https://carm.org/roman-catholicism/penance-and-catholicism/</a:t>
            </a:r>
          </a:p>
        </p:txBody>
      </p:sp>
      <p:sp>
        <p:nvSpPr>
          <p:cNvPr id="7" name="TextBox 6">
            <a:extLst>
              <a:ext uri="{FF2B5EF4-FFF2-40B4-BE49-F238E27FC236}">
                <a16:creationId xmlns:a16="http://schemas.microsoft.com/office/drawing/2014/main" id="{6A64D1DA-AC53-1739-550A-477FD1438136}"/>
              </a:ext>
            </a:extLst>
          </p:cNvPr>
          <p:cNvSpPr txBox="1"/>
          <p:nvPr/>
        </p:nvSpPr>
        <p:spPr>
          <a:xfrm>
            <a:off x="837370" y="2981382"/>
            <a:ext cx="10933044" cy="3139321"/>
          </a:xfrm>
          <a:prstGeom prst="rect">
            <a:avLst/>
          </a:prstGeom>
          <a:noFill/>
        </p:spPr>
        <p:txBody>
          <a:bodyPr wrap="square">
            <a:spAutoFit/>
          </a:bodyPr>
          <a:lstStyle/>
          <a:p>
            <a:r>
              <a:rPr lang="en-US" dirty="0"/>
              <a:t>The New Testament teaches that it is Christ alone who makes the atonement by which our sins are removed:</a:t>
            </a:r>
          </a:p>
          <a:p>
            <a:endParaRPr lang="en-US" dirty="0"/>
          </a:p>
          <a:p>
            <a:r>
              <a:rPr lang="en-US" dirty="0"/>
              <a:t>“And He Himself bore our sins in His body on the cross, that we might die to sin and live to righteousness; for by </a:t>
            </a:r>
          </a:p>
          <a:p>
            <a:r>
              <a:rPr lang="en-US" dirty="0"/>
              <a:t>His wounds you were healed,” (1 Pet. 2:24).</a:t>
            </a:r>
          </a:p>
          <a:p>
            <a:br>
              <a:rPr lang="en-US" dirty="0"/>
            </a:br>
            <a:r>
              <a:rPr lang="en-US" dirty="0"/>
              <a:t>“When He had made purification of sins…” (Heb. 1:3).</a:t>
            </a:r>
          </a:p>
          <a:p>
            <a:r>
              <a:rPr lang="en-US" dirty="0"/>
              <a:t>“Therefore, He had to be made like His brethren in all things, that He might become a merciful and faithful high priest </a:t>
            </a:r>
          </a:p>
          <a:p>
            <a:r>
              <a:rPr lang="en-US" dirty="0"/>
              <a:t>in things pertaining to God, to make propitiation for the sins of the people,” (Heb. 2:17).</a:t>
            </a:r>
          </a:p>
          <a:p>
            <a:r>
              <a:rPr lang="en-US" dirty="0"/>
              <a:t>“By this will we have been sanctified through the offering of the body of Jesus Christ once for all, 11 And every priest stands daily ministering and offering time after time the same sacrifices, which can never take away sins; 12 but He, having offered one sacrifice for sins for all time, sat down at the right hand of God,” (Heb. 10:10-12).</a:t>
            </a:r>
          </a:p>
        </p:txBody>
      </p:sp>
    </p:spTree>
    <p:extLst>
      <p:ext uri="{BB962C8B-B14F-4D97-AF65-F5344CB8AC3E}">
        <p14:creationId xmlns:p14="http://schemas.microsoft.com/office/powerpoint/2010/main" val="41671248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C5580-8504-5225-81A0-677589AC8DAB}"/>
              </a:ext>
            </a:extLst>
          </p:cNvPr>
          <p:cNvSpPr txBox="1"/>
          <p:nvPr/>
        </p:nvSpPr>
        <p:spPr>
          <a:xfrm>
            <a:off x="882316" y="1116341"/>
            <a:ext cx="10347158" cy="2062103"/>
          </a:xfrm>
          <a:prstGeom prst="rect">
            <a:avLst/>
          </a:prstGeom>
          <a:noFill/>
        </p:spPr>
        <p:txBody>
          <a:bodyPr wrap="square">
            <a:spAutoFit/>
          </a:bodyPr>
          <a:lstStyle/>
          <a:p>
            <a:r>
              <a:rPr lang="en-US" sz="3200" dirty="0">
                <a:solidFill>
                  <a:srgbClr val="000000"/>
                </a:solidFill>
                <a:latin typeface="Adobe Clean DC"/>
              </a:rPr>
              <a:t>One of the greatest problems of this Roman Catholic system of confession is that it takes from God the greatest glory due him alone, and his sole right to forgive, purchased through the death of his Son.</a:t>
            </a:r>
            <a:endParaRPr lang="en-US" sz="3200" dirty="0">
              <a:solidFill>
                <a:prstClr val="black"/>
              </a:solidFill>
              <a:latin typeface="Adobe Clean DC"/>
            </a:endParaRPr>
          </a:p>
        </p:txBody>
      </p:sp>
    </p:spTree>
    <p:extLst>
      <p:ext uri="{BB962C8B-B14F-4D97-AF65-F5344CB8AC3E}">
        <p14:creationId xmlns:p14="http://schemas.microsoft.com/office/powerpoint/2010/main" val="38281342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A52D-D09B-C453-DAB9-F144156E78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713C7B-EC22-34DA-6F7A-774CDCA2D63C}"/>
              </a:ext>
            </a:extLst>
          </p:cNvPr>
          <p:cNvSpPr txBox="1"/>
          <p:nvPr/>
        </p:nvSpPr>
        <p:spPr>
          <a:xfrm>
            <a:off x="3743433" y="2844225"/>
            <a:ext cx="4705134" cy="584775"/>
          </a:xfrm>
          <a:prstGeom prst="rect">
            <a:avLst/>
          </a:prstGeom>
          <a:noFill/>
        </p:spPr>
        <p:txBody>
          <a:bodyPr wrap="none" rtlCol="0">
            <a:spAutoFit/>
          </a:bodyPr>
          <a:lstStyle/>
          <a:p>
            <a:r>
              <a:rPr lang="en-US" sz="3200" dirty="0"/>
              <a:t>Mary &amp; Praying to the Dead</a:t>
            </a:r>
          </a:p>
        </p:txBody>
      </p:sp>
      <p:sp>
        <p:nvSpPr>
          <p:cNvPr id="4" name="TextBox 3">
            <a:extLst>
              <a:ext uri="{FF2B5EF4-FFF2-40B4-BE49-F238E27FC236}">
                <a16:creationId xmlns:a16="http://schemas.microsoft.com/office/drawing/2014/main" id="{F07E903C-8AC3-56C3-E9DB-73FE295A7AE4}"/>
              </a:ext>
            </a:extLst>
          </p:cNvPr>
          <p:cNvSpPr txBox="1"/>
          <p:nvPr/>
        </p:nvSpPr>
        <p:spPr>
          <a:xfrm>
            <a:off x="2611506" y="4874166"/>
            <a:ext cx="6117534" cy="369332"/>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Veneration of cross, images, relics authorized A.D. 786</a:t>
            </a:r>
            <a:endParaRPr lang="en-US" dirty="0"/>
          </a:p>
        </p:txBody>
      </p:sp>
      <p:sp>
        <p:nvSpPr>
          <p:cNvPr id="5" name="TextBox 4">
            <a:extLst>
              <a:ext uri="{FF2B5EF4-FFF2-40B4-BE49-F238E27FC236}">
                <a16:creationId xmlns:a16="http://schemas.microsoft.com/office/drawing/2014/main" id="{3F87D14B-E1B7-CE1C-52A8-FB7E5DBE713C}"/>
              </a:ext>
            </a:extLst>
          </p:cNvPr>
          <p:cNvSpPr txBox="1"/>
          <p:nvPr/>
        </p:nvSpPr>
        <p:spPr>
          <a:xfrm>
            <a:off x="2611506" y="4210014"/>
            <a:ext cx="6117534" cy="369332"/>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a:t>
            </a:r>
            <a:endParaRPr lang="en-US" dirty="0"/>
          </a:p>
        </p:txBody>
      </p:sp>
      <p:sp>
        <p:nvSpPr>
          <p:cNvPr id="7" name="TextBox 6">
            <a:extLst>
              <a:ext uri="{FF2B5EF4-FFF2-40B4-BE49-F238E27FC236}">
                <a16:creationId xmlns:a16="http://schemas.microsoft.com/office/drawing/2014/main" id="{ADF9C522-4119-3DC2-EE72-1A3EA712371D}"/>
              </a:ext>
            </a:extLst>
          </p:cNvPr>
          <p:cNvSpPr txBox="1"/>
          <p:nvPr/>
        </p:nvSpPr>
        <p:spPr>
          <a:xfrm>
            <a:off x="2611506" y="4542090"/>
            <a:ext cx="6968988" cy="369332"/>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Prayers offered to Mary (250AD), dead saints and angels A.D. 600</a:t>
            </a:r>
            <a:endParaRPr lang="en-US" dirty="0"/>
          </a:p>
        </p:txBody>
      </p:sp>
      <p:sp>
        <p:nvSpPr>
          <p:cNvPr id="3" name="TextBox 2">
            <a:extLst>
              <a:ext uri="{FF2B5EF4-FFF2-40B4-BE49-F238E27FC236}">
                <a16:creationId xmlns:a16="http://schemas.microsoft.com/office/drawing/2014/main" id="{2623B2A1-50AC-0F54-958F-221A688030D1}"/>
              </a:ext>
            </a:extLst>
          </p:cNvPr>
          <p:cNvSpPr txBox="1"/>
          <p:nvPr/>
        </p:nvSpPr>
        <p:spPr>
          <a:xfrm>
            <a:off x="5423380" y="1641304"/>
            <a:ext cx="1345240" cy="584775"/>
          </a:xfrm>
          <a:prstGeom prst="rect">
            <a:avLst/>
          </a:prstGeom>
          <a:noFill/>
        </p:spPr>
        <p:txBody>
          <a:bodyPr wrap="none" rtlCol="0">
            <a:spAutoFit/>
          </a:bodyPr>
          <a:lstStyle/>
          <a:p>
            <a:r>
              <a:rPr lang="en-US" sz="3200" dirty="0"/>
              <a:t>Week 6</a:t>
            </a:r>
          </a:p>
        </p:txBody>
      </p:sp>
      <p:pic>
        <p:nvPicPr>
          <p:cNvPr id="8" name="Picture 7">
            <a:extLst>
              <a:ext uri="{FF2B5EF4-FFF2-40B4-BE49-F238E27FC236}">
                <a16:creationId xmlns:a16="http://schemas.microsoft.com/office/drawing/2014/main" id="{3481AF74-37D2-EEC6-1E63-2DA150799A77}"/>
              </a:ext>
            </a:extLst>
          </p:cNvPr>
          <p:cNvPicPr>
            <a:picLocks noChangeAspect="1"/>
          </p:cNvPicPr>
          <p:nvPr/>
        </p:nvPicPr>
        <p:blipFill>
          <a:blip r:embed="rId2"/>
          <a:stretch>
            <a:fillRect/>
          </a:stretch>
        </p:blipFill>
        <p:spPr>
          <a:xfrm>
            <a:off x="186956" y="4144353"/>
            <a:ext cx="1933751" cy="2355838"/>
          </a:xfrm>
          <a:prstGeom prst="rect">
            <a:avLst/>
          </a:prstGeom>
        </p:spPr>
      </p:pic>
      <p:pic>
        <p:nvPicPr>
          <p:cNvPr id="10" name="Picture 9">
            <a:extLst>
              <a:ext uri="{FF2B5EF4-FFF2-40B4-BE49-F238E27FC236}">
                <a16:creationId xmlns:a16="http://schemas.microsoft.com/office/drawing/2014/main" id="{311CB138-A98A-6E61-6F30-06AD33C6D520}"/>
              </a:ext>
            </a:extLst>
          </p:cNvPr>
          <p:cNvPicPr>
            <a:picLocks noChangeAspect="1"/>
          </p:cNvPicPr>
          <p:nvPr/>
        </p:nvPicPr>
        <p:blipFill>
          <a:blip r:embed="rId3"/>
          <a:stretch>
            <a:fillRect/>
          </a:stretch>
        </p:blipFill>
        <p:spPr>
          <a:xfrm>
            <a:off x="9871259" y="3658400"/>
            <a:ext cx="2133785" cy="3170195"/>
          </a:xfrm>
          <a:prstGeom prst="rect">
            <a:avLst/>
          </a:prstGeom>
        </p:spPr>
      </p:pic>
      <p:pic>
        <p:nvPicPr>
          <p:cNvPr id="12" name="Picture 11">
            <a:extLst>
              <a:ext uri="{FF2B5EF4-FFF2-40B4-BE49-F238E27FC236}">
                <a16:creationId xmlns:a16="http://schemas.microsoft.com/office/drawing/2014/main" id="{FF7D5C31-BC2A-2F1C-E5D3-30027421116C}"/>
              </a:ext>
            </a:extLst>
          </p:cNvPr>
          <p:cNvPicPr>
            <a:picLocks noChangeAspect="1"/>
          </p:cNvPicPr>
          <p:nvPr/>
        </p:nvPicPr>
        <p:blipFill>
          <a:blip r:embed="rId4"/>
          <a:stretch>
            <a:fillRect/>
          </a:stretch>
        </p:blipFill>
        <p:spPr>
          <a:xfrm>
            <a:off x="73676" y="-58000"/>
            <a:ext cx="3275811" cy="1857226"/>
          </a:xfrm>
          <a:prstGeom prst="rect">
            <a:avLst/>
          </a:prstGeom>
        </p:spPr>
      </p:pic>
      <p:pic>
        <p:nvPicPr>
          <p:cNvPr id="14" name="Picture 13">
            <a:extLst>
              <a:ext uri="{FF2B5EF4-FFF2-40B4-BE49-F238E27FC236}">
                <a16:creationId xmlns:a16="http://schemas.microsoft.com/office/drawing/2014/main" id="{AA75E968-9FA4-65F5-E0E3-4AAFE4BE952C}"/>
              </a:ext>
            </a:extLst>
          </p:cNvPr>
          <p:cNvPicPr>
            <a:picLocks noChangeAspect="1"/>
          </p:cNvPicPr>
          <p:nvPr/>
        </p:nvPicPr>
        <p:blipFill>
          <a:blip r:embed="rId5"/>
          <a:stretch>
            <a:fillRect/>
          </a:stretch>
        </p:blipFill>
        <p:spPr>
          <a:xfrm>
            <a:off x="9181092" y="66629"/>
            <a:ext cx="2827265" cy="1867062"/>
          </a:xfrm>
          <a:prstGeom prst="rect">
            <a:avLst/>
          </a:prstGeom>
        </p:spPr>
      </p:pic>
    </p:spTree>
    <p:extLst>
      <p:ext uri="{BB962C8B-B14F-4D97-AF65-F5344CB8AC3E}">
        <p14:creationId xmlns:p14="http://schemas.microsoft.com/office/powerpoint/2010/main" val="4059289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5AB2D-1B97-4A56-B50B-3F16670EC780}"/>
              </a:ext>
            </a:extLst>
          </p:cNvPr>
          <p:cNvSpPr txBox="1">
            <a:spLocks/>
          </p:cNvSpPr>
          <p:nvPr/>
        </p:nvSpPr>
        <p:spPr>
          <a:xfrm>
            <a:off x="772266" y="3030209"/>
            <a:ext cx="11473896" cy="2641964"/>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1800" b="1" dirty="0">
                <a:latin typeface="Times New Roman" panose="02020603050405020304" pitchFamily="18" charset="0"/>
              </a:rPr>
              <a:t>CC 969</a:t>
            </a:r>
            <a:r>
              <a:rPr lang="en-US" sz="1800" dirty="0">
                <a:latin typeface="Times New Roman" panose="02020603050405020304" pitchFamily="18" charset="0"/>
              </a:rPr>
              <a:t> "This motherhood of Mary in the order of grace continues uninterruptedly from the consent which she </a:t>
            </a:r>
          </a:p>
          <a:p>
            <a:pPr marL="0" indent="0">
              <a:buNone/>
            </a:pPr>
            <a:r>
              <a:rPr lang="en-US" sz="1800" dirty="0">
                <a:latin typeface="Times New Roman" panose="02020603050405020304" pitchFamily="18" charset="0"/>
              </a:rPr>
              <a:t>loyally gave at the Annunciation and which she sustained without wavering beneath the cross, until the eternal </a:t>
            </a:r>
          </a:p>
          <a:p>
            <a:pPr marL="0" indent="0">
              <a:buNone/>
            </a:pPr>
            <a:r>
              <a:rPr lang="en-US" sz="1800" dirty="0">
                <a:latin typeface="Times New Roman" panose="02020603050405020304" pitchFamily="18" charset="0"/>
              </a:rPr>
              <a:t>fulfillment of all the elect. Taken up to heaven she did not lay aside this saving office but by her </a:t>
            </a:r>
            <a:r>
              <a:rPr lang="en-US" sz="1800" u="sng" dirty="0">
                <a:latin typeface="Times New Roman" panose="02020603050405020304" pitchFamily="18" charset="0"/>
              </a:rPr>
              <a:t>manifold intercession </a:t>
            </a:r>
            <a:r>
              <a:rPr lang="en-US" sz="1800" dirty="0">
                <a:latin typeface="Times New Roman" panose="02020603050405020304" pitchFamily="18" charset="0"/>
              </a:rPr>
              <a:t>continues to bring us the gifts of eternal salvation . . . . </a:t>
            </a:r>
          </a:p>
          <a:p>
            <a:pPr marL="0" indent="0">
              <a:buNone/>
            </a:pPr>
            <a:r>
              <a:rPr lang="en-US" sz="1800" dirty="0">
                <a:latin typeface="Times New Roman" panose="02020603050405020304" pitchFamily="18" charset="0"/>
              </a:rPr>
              <a:t>Therefore the Blessed Virgin is invoked in the Church under the titles of Advocate, Helper, Benefactress, and </a:t>
            </a:r>
            <a:r>
              <a:rPr lang="en-US" sz="1800" u="sng" dirty="0">
                <a:latin typeface="Times New Roman" panose="02020603050405020304" pitchFamily="18" charset="0"/>
              </a:rPr>
              <a:t>Mediatrix</a:t>
            </a:r>
            <a:r>
              <a:rPr lang="en-US" sz="1800" dirty="0">
                <a:latin typeface="Times New Roman" panose="02020603050405020304" pitchFamily="18" charset="0"/>
              </a:rPr>
              <a:t>.“</a:t>
            </a:r>
            <a:endParaRPr lang="en-US" sz="1800" dirty="0"/>
          </a:p>
        </p:txBody>
      </p:sp>
      <p:sp>
        <p:nvSpPr>
          <p:cNvPr id="4" name="Rectangle 1">
            <a:extLst>
              <a:ext uri="{FF2B5EF4-FFF2-40B4-BE49-F238E27FC236}">
                <a16:creationId xmlns:a16="http://schemas.microsoft.com/office/drawing/2014/main" id="{CAB41AA9-BE14-4AD5-93B1-F3A4EA4B0409}"/>
              </a:ext>
            </a:extLst>
          </p:cNvPr>
          <p:cNvSpPr>
            <a:spLocks noChangeArrowheads="1"/>
          </p:cNvSpPr>
          <p:nvPr/>
        </p:nvSpPr>
        <p:spPr bwMode="auto">
          <a:xfrm>
            <a:off x="619804" y="541058"/>
            <a:ext cx="1126648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effectLst/>
                <a:latin typeface="Times New Roman" panose="02020603050405020304" pitchFamily="18" charset="0"/>
                <a:cs typeface="Times New Roman" panose="02020603050405020304" pitchFamily="18" charset="0"/>
              </a:rPr>
              <a:t>CC 966</a:t>
            </a: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 "Finally the Immaculate Virgin, </a:t>
            </a:r>
            <a:r>
              <a:rPr kumimoji="0" lang="en-US" altLang="en-US" sz="1800" b="0" i="0" u="sng" strike="noStrike" cap="none" normalizeH="0" baseline="0" dirty="0">
                <a:ln>
                  <a:noFill/>
                </a:ln>
                <a:effectLst/>
                <a:latin typeface="Times New Roman" panose="02020603050405020304" pitchFamily="18" charset="0"/>
                <a:cs typeface="Times New Roman" panose="02020603050405020304" pitchFamily="18" charset="0"/>
              </a:rPr>
              <a:t>preserved free from all stain of original sin</a:t>
            </a: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 when the course of her earthly life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was finished, was taken up body and soul into heavenly glory, and exalted by the Lord as Queen over all things, so that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she might be the more fully conformed to her Son, the Lord of lords and conqueror of sin and death."</a:t>
            </a:r>
            <a:r>
              <a:rPr kumimoji="0" lang="en-US" altLang="en-US" sz="1800" b="0" i="0" u="none" strike="noStrike" cap="none" normalizeH="0" baseline="30000" dirty="0">
                <a:ln>
                  <a:noFill/>
                </a:ln>
                <a:effectLst/>
                <a:latin typeface="Times New Roman" panose="02020603050405020304" pitchFamily="18" charset="0"/>
                <a:cs typeface="Times New Roman" panose="02020603050405020304" pitchFamily="18" charset="0"/>
              </a:rPr>
              <a:t>508</a:t>
            </a: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Assumption of the Blessed Virgin is a singular participation in her Son's Resurrection and an anticipation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resurrection of other Christians: In giving birth you kept your virginity; in your Dormition you did not leave the world,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Times New Roman" panose="02020603050405020304" pitchFamily="18" charset="0"/>
                <a:cs typeface="Times New Roman" panose="02020603050405020304" pitchFamily="18" charset="0"/>
              </a:rPr>
              <a:t>O Mother of God, but were joined to  the source of Life. You conceived the living God and, by </a:t>
            </a:r>
            <a:r>
              <a:rPr kumimoji="0" lang="en-US" altLang="en-US" sz="1800" b="0" i="0" u="sng" strike="noStrike" cap="none" normalizeH="0" baseline="0" dirty="0">
                <a:ln>
                  <a:noFill/>
                </a:ln>
                <a:effectLst/>
                <a:latin typeface="Times New Roman" panose="02020603050405020304" pitchFamily="18" charset="0"/>
                <a:cs typeface="Times New Roman" panose="02020603050405020304" pitchFamily="18" charset="0"/>
              </a:rPr>
              <a:t>your prayers, will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sng" strike="noStrike" cap="none" normalizeH="0" baseline="0" dirty="0">
                <a:ln>
                  <a:noFill/>
                </a:ln>
                <a:effectLst/>
                <a:latin typeface="Times New Roman" panose="02020603050405020304" pitchFamily="18" charset="0"/>
                <a:cs typeface="Times New Roman" panose="02020603050405020304" pitchFamily="18" charset="0"/>
              </a:rPr>
              <a:t>deliver our souls from death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C123F2CF-D593-D74D-84CB-0920FEEEB9E4}"/>
              </a:ext>
            </a:extLst>
          </p:cNvPr>
          <p:cNvSpPr txBox="1"/>
          <p:nvPr/>
        </p:nvSpPr>
        <p:spPr>
          <a:xfrm>
            <a:off x="961611" y="5393612"/>
            <a:ext cx="10498206" cy="923330"/>
          </a:xfrm>
          <a:prstGeom prst="rect">
            <a:avLst/>
          </a:prstGeom>
          <a:noFill/>
        </p:spPr>
        <p:txBody>
          <a:bodyPr wrap="square">
            <a:spAutoFit/>
          </a:bodyPr>
          <a:lstStyle/>
          <a:p>
            <a:r>
              <a:rPr lang="en-US" b="0" i="0" dirty="0">
                <a:solidFill>
                  <a:srgbClr val="080809"/>
                </a:solidFill>
                <a:effectLst/>
                <a:latin typeface="Segoe UI Historic" panose="020B0502040204020203" pitchFamily="34" charset="0"/>
              </a:rPr>
              <a:t>Many later teachings are based on the Gospel of James (protoevangelium of James) which was a forgery and was condemned by Pope Innocent I and rejected in the Gelasian decree. Mike Winger video: https://www.youtube.com/watch?v=RHID4RtB3io</a:t>
            </a:r>
            <a:endParaRPr lang="en-US" dirty="0"/>
          </a:p>
        </p:txBody>
      </p:sp>
      <p:sp>
        <p:nvSpPr>
          <p:cNvPr id="2" name="TextBox 1">
            <a:extLst>
              <a:ext uri="{FF2B5EF4-FFF2-40B4-BE49-F238E27FC236}">
                <a16:creationId xmlns:a16="http://schemas.microsoft.com/office/drawing/2014/main" id="{F4CCB162-930D-DF2D-8FCB-43182C4C43EC}"/>
              </a:ext>
            </a:extLst>
          </p:cNvPr>
          <p:cNvSpPr txBox="1"/>
          <p:nvPr/>
        </p:nvSpPr>
        <p:spPr>
          <a:xfrm>
            <a:off x="4705868" y="0"/>
            <a:ext cx="3048079" cy="584775"/>
          </a:xfrm>
          <a:prstGeom prst="rect">
            <a:avLst/>
          </a:prstGeom>
          <a:noFill/>
        </p:spPr>
        <p:txBody>
          <a:bodyPr wrap="none" rtlCol="0">
            <a:spAutoFit/>
          </a:bodyPr>
          <a:lstStyle/>
          <a:p>
            <a:r>
              <a:rPr lang="en-US" sz="3200" dirty="0"/>
              <a:t>Catholic Teaching</a:t>
            </a:r>
          </a:p>
        </p:txBody>
      </p:sp>
    </p:spTree>
    <p:extLst>
      <p:ext uri="{BB962C8B-B14F-4D97-AF65-F5344CB8AC3E}">
        <p14:creationId xmlns:p14="http://schemas.microsoft.com/office/powerpoint/2010/main" val="38511089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AAD64-2835-1AA8-3AD3-A30DC2A857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164AE9-86E4-5336-2BB0-1BB6F3AC7EA0}"/>
              </a:ext>
            </a:extLst>
          </p:cNvPr>
          <p:cNvSpPr txBox="1"/>
          <p:nvPr/>
        </p:nvSpPr>
        <p:spPr>
          <a:xfrm>
            <a:off x="767769" y="1006306"/>
            <a:ext cx="10208500" cy="1077218"/>
          </a:xfrm>
          <a:prstGeom prst="rect">
            <a:avLst/>
          </a:prstGeom>
          <a:noFill/>
        </p:spPr>
        <p:txBody>
          <a:bodyPr wrap="none" rtlCol="0">
            <a:spAutoFit/>
          </a:bodyPr>
          <a:lstStyle/>
          <a:p>
            <a:r>
              <a:rPr lang="en-US" sz="3200" dirty="0"/>
              <a:t>-Mary was immaculately conceived, and was thereby preserved </a:t>
            </a:r>
          </a:p>
          <a:p>
            <a:r>
              <a:rPr lang="en-US" sz="3200" dirty="0"/>
              <a:t>from original sin.</a:t>
            </a:r>
          </a:p>
        </p:txBody>
      </p:sp>
      <p:sp>
        <p:nvSpPr>
          <p:cNvPr id="3" name="TextBox 2">
            <a:extLst>
              <a:ext uri="{FF2B5EF4-FFF2-40B4-BE49-F238E27FC236}">
                <a16:creationId xmlns:a16="http://schemas.microsoft.com/office/drawing/2014/main" id="{B3127038-89CC-55E8-67C9-89769F0381AF}"/>
              </a:ext>
            </a:extLst>
          </p:cNvPr>
          <p:cNvSpPr txBox="1"/>
          <p:nvPr/>
        </p:nvSpPr>
        <p:spPr>
          <a:xfrm>
            <a:off x="788505" y="2080262"/>
            <a:ext cx="10018640" cy="1077218"/>
          </a:xfrm>
          <a:prstGeom prst="rect">
            <a:avLst/>
          </a:prstGeom>
          <a:noFill/>
        </p:spPr>
        <p:txBody>
          <a:bodyPr wrap="none" rtlCol="0">
            <a:spAutoFit/>
          </a:bodyPr>
          <a:lstStyle/>
          <a:p>
            <a:r>
              <a:rPr lang="en-US" sz="3200" dirty="0"/>
              <a:t>-Mary perpetually remained a virgin, never engaging in sexual </a:t>
            </a:r>
          </a:p>
          <a:p>
            <a:r>
              <a:rPr lang="en-US" sz="3200" dirty="0"/>
              <a:t>relations with Joseph.</a:t>
            </a:r>
          </a:p>
        </p:txBody>
      </p:sp>
      <p:sp>
        <p:nvSpPr>
          <p:cNvPr id="4" name="TextBox 3">
            <a:extLst>
              <a:ext uri="{FF2B5EF4-FFF2-40B4-BE49-F238E27FC236}">
                <a16:creationId xmlns:a16="http://schemas.microsoft.com/office/drawing/2014/main" id="{1F18A25C-B3E5-EF7D-D6D9-D6CBE1BF9083}"/>
              </a:ext>
            </a:extLst>
          </p:cNvPr>
          <p:cNvSpPr txBox="1"/>
          <p:nvPr/>
        </p:nvSpPr>
        <p:spPr>
          <a:xfrm>
            <a:off x="3871121" y="526585"/>
            <a:ext cx="3048079" cy="584775"/>
          </a:xfrm>
          <a:prstGeom prst="rect">
            <a:avLst/>
          </a:prstGeom>
          <a:noFill/>
        </p:spPr>
        <p:txBody>
          <a:bodyPr wrap="none" rtlCol="0">
            <a:spAutoFit/>
          </a:bodyPr>
          <a:lstStyle/>
          <a:p>
            <a:r>
              <a:rPr lang="en-US" sz="3200" dirty="0"/>
              <a:t>Catholic Teaching</a:t>
            </a:r>
          </a:p>
        </p:txBody>
      </p:sp>
      <p:sp>
        <p:nvSpPr>
          <p:cNvPr id="5" name="TextBox 4">
            <a:extLst>
              <a:ext uri="{FF2B5EF4-FFF2-40B4-BE49-F238E27FC236}">
                <a16:creationId xmlns:a16="http://schemas.microsoft.com/office/drawing/2014/main" id="{78A5A742-01DA-EDBC-443C-67532AF99251}"/>
              </a:ext>
            </a:extLst>
          </p:cNvPr>
          <p:cNvSpPr txBox="1"/>
          <p:nvPr/>
        </p:nvSpPr>
        <p:spPr>
          <a:xfrm>
            <a:off x="906917" y="3190221"/>
            <a:ext cx="9350893" cy="584775"/>
          </a:xfrm>
          <a:prstGeom prst="rect">
            <a:avLst/>
          </a:prstGeom>
          <a:noFill/>
        </p:spPr>
        <p:txBody>
          <a:bodyPr wrap="none" rtlCol="0">
            <a:spAutoFit/>
          </a:bodyPr>
          <a:lstStyle/>
          <a:p>
            <a:r>
              <a:rPr lang="en-US" sz="3200" dirty="0"/>
              <a:t>-Mary is the Mother of God, “the Ark of the Covenant”</a:t>
            </a:r>
          </a:p>
        </p:txBody>
      </p:sp>
      <p:sp>
        <p:nvSpPr>
          <p:cNvPr id="6" name="TextBox 5">
            <a:extLst>
              <a:ext uri="{FF2B5EF4-FFF2-40B4-BE49-F238E27FC236}">
                <a16:creationId xmlns:a16="http://schemas.microsoft.com/office/drawing/2014/main" id="{ED2E93CD-EEF2-F497-79E1-3ABA13060D50}"/>
              </a:ext>
            </a:extLst>
          </p:cNvPr>
          <p:cNvSpPr txBox="1"/>
          <p:nvPr/>
        </p:nvSpPr>
        <p:spPr>
          <a:xfrm>
            <a:off x="906917" y="3762501"/>
            <a:ext cx="5858270" cy="584775"/>
          </a:xfrm>
          <a:prstGeom prst="rect">
            <a:avLst/>
          </a:prstGeom>
          <a:noFill/>
        </p:spPr>
        <p:txBody>
          <a:bodyPr wrap="none" rtlCol="0">
            <a:spAutoFit/>
          </a:bodyPr>
          <a:lstStyle/>
          <a:p>
            <a:r>
              <a:rPr lang="en-US" sz="3200" dirty="0"/>
              <a:t>-Mary is co-redeemer and mediatrix</a:t>
            </a:r>
          </a:p>
        </p:txBody>
      </p:sp>
      <p:sp>
        <p:nvSpPr>
          <p:cNvPr id="7" name="TextBox 6">
            <a:extLst>
              <a:ext uri="{FF2B5EF4-FFF2-40B4-BE49-F238E27FC236}">
                <a16:creationId xmlns:a16="http://schemas.microsoft.com/office/drawing/2014/main" id="{33EE244C-6355-ACE6-66DC-D5C63368632A}"/>
              </a:ext>
            </a:extLst>
          </p:cNvPr>
          <p:cNvSpPr txBox="1"/>
          <p:nvPr/>
        </p:nvSpPr>
        <p:spPr>
          <a:xfrm>
            <a:off x="708971" y="4410973"/>
            <a:ext cx="10326097" cy="584775"/>
          </a:xfrm>
          <a:prstGeom prst="rect">
            <a:avLst/>
          </a:prstGeom>
          <a:noFill/>
        </p:spPr>
        <p:txBody>
          <a:bodyPr wrap="none" rtlCol="0">
            <a:spAutoFit/>
          </a:bodyPr>
          <a:lstStyle/>
          <a:p>
            <a:r>
              <a:rPr lang="en-US" sz="3200" dirty="0"/>
              <a:t>-Mary was bodily assumed into heaven following her earthly life</a:t>
            </a:r>
          </a:p>
        </p:txBody>
      </p:sp>
      <p:sp>
        <p:nvSpPr>
          <p:cNvPr id="8" name="TextBox 7">
            <a:extLst>
              <a:ext uri="{FF2B5EF4-FFF2-40B4-BE49-F238E27FC236}">
                <a16:creationId xmlns:a16="http://schemas.microsoft.com/office/drawing/2014/main" id="{4CD5FA9A-B018-AE03-8C5A-C26560149390}"/>
              </a:ext>
            </a:extLst>
          </p:cNvPr>
          <p:cNvSpPr txBox="1"/>
          <p:nvPr/>
        </p:nvSpPr>
        <p:spPr>
          <a:xfrm>
            <a:off x="767769" y="5046950"/>
            <a:ext cx="6944145" cy="584775"/>
          </a:xfrm>
          <a:prstGeom prst="rect">
            <a:avLst/>
          </a:prstGeom>
          <a:noFill/>
        </p:spPr>
        <p:txBody>
          <a:bodyPr wrap="none" rtlCol="0">
            <a:spAutoFit/>
          </a:bodyPr>
          <a:lstStyle/>
          <a:p>
            <a:r>
              <a:rPr lang="en-US" sz="3200" dirty="0"/>
              <a:t>-Mary is venerated by Catholics worldwide</a:t>
            </a:r>
          </a:p>
        </p:txBody>
      </p:sp>
      <p:sp>
        <p:nvSpPr>
          <p:cNvPr id="9" name="TextBox 8">
            <a:extLst>
              <a:ext uri="{FF2B5EF4-FFF2-40B4-BE49-F238E27FC236}">
                <a16:creationId xmlns:a16="http://schemas.microsoft.com/office/drawing/2014/main" id="{EFF3BEA6-236C-23D3-C812-DD6A384D0750}"/>
              </a:ext>
            </a:extLst>
          </p:cNvPr>
          <p:cNvSpPr txBox="1"/>
          <p:nvPr/>
        </p:nvSpPr>
        <p:spPr>
          <a:xfrm>
            <a:off x="1629415" y="5700333"/>
            <a:ext cx="9346854" cy="584775"/>
          </a:xfrm>
          <a:prstGeom prst="rect">
            <a:avLst/>
          </a:prstGeom>
          <a:noFill/>
        </p:spPr>
        <p:txBody>
          <a:bodyPr wrap="none" rtlCol="0">
            <a:spAutoFit/>
          </a:bodyPr>
          <a:lstStyle/>
          <a:p>
            <a:r>
              <a:rPr lang="en-US" sz="3200" dirty="0"/>
              <a:t>-In many ways she becomes a female counterpart to Jesus</a:t>
            </a:r>
          </a:p>
        </p:txBody>
      </p:sp>
    </p:spTree>
    <p:extLst>
      <p:ext uri="{BB962C8B-B14F-4D97-AF65-F5344CB8AC3E}">
        <p14:creationId xmlns:p14="http://schemas.microsoft.com/office/powerpoint/2010/main" val="25800302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7E284-856B-798F-B3D8-7C9995B179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32C546-6335-8CB6-82A5-DE3EE7811210}"/>
              </a:ext>
            </a:extLst>
          </p:cNvPr>
          <p:cNvSpPr txBox="1"/>
          <p:nvPr/>
        </p:nvSpPr>
        <p:spPr>
          <a:xfrm>
            <a:off x="767769" y="1006306"/>
            <a:ext cx="10873246" cy="1077218"/>
          </a:xfrm>
          <a:prstGeom prst="rect">
            <a:avLst/>
          </a:prstGeom>
          <a:noFill/>
        </p:spPr>
        <p:txBody>
          <a:bodyPr wrap="square" rtlCol="0">
            <a:spAutoFit/>
          </a:bodyPr>
          <a:lstStyle/>
          <a:p>
            <a:r>
              <a:rPr lang="en-US" sz="3200" dirty="0"/>
              <a:t>Mary is the “Mother of God.” This was part of the </a:t>
            </a:r>
          </a:p>
          <a:p>
            <a:r>
              <a:rPr lang="en-US" sz="3200" dirty="0"/>
              <a:t>Chalcedon creed (AD451). </a:t>
            </a:r>
          </a:p>
        </p:txBody>
      </p:sp>
      <p:sp>
        <p:nvSpPr>
          <p:cNvPr id="4" name="TextBox 3">
            <a:extLst>
              <a:ext uri="{FF2B5EF4-FFF2-40B4-BE49-F238E27FC236}">
                <a16:creationId xmlns:a16="http://schemas.microsoft.com/office/drawing/2014/main" id="{B8498935-C7C2-6C33-A1B5-B779E1B68922}"/>
              </a:ext>
            </a:extLst>
          </p:cNvPr>
          <p:cNvSpPr txBox="1"/>
          <p:nvPr/>
        </p:nvSpPr>
        <p:spPr>
          <a:xfrm>
            <a:off x="3871121" y="526585"/>
            <a:ext cx="3048079" cy="584775"/>
          </a:xfrm>
          <a:prstGeom prst="rect">
            <a:avLst/>
          </a:prstGeom>
          <a:noFill/>
        </p:spPr>
        <p:txBody>
          <a:bodyPr wrap="none" rtlCol="0">
            <a:spAutoFit/>
          </a:bodyPr>
          <a:lstStyle/>
          <a:p>
            <a:r>
              <a:rPr lang="en-US" sz="3200" dirty="0"/>
              <a:t>Catholic Teaching</a:t>
            </a:r>
          </a:p>
        </p:txBody>
      </p:sp>
      <p:sp>
        <p:nvSpPr>
          <p:cNvPr id="7" name="TextBox 6">
            <a:extLst>
              <a:ext uri="{FF2B5EF4-FFF2-40B4-BE49-F238E27FC236}">
                <a16:creationId xmlns:a16="http://schemas.microsoft.com/office/drawing/2014/main" id="{74FE817D-EC81-5FD4-0639-57F1763ECB03}"/>
              </a:ext>
            </a:extLst>
          </p:cNvPr>
          <p:cNvSpPr txBox="1"/>
          <p:nvPr/>
        </p:nvSpPr>
        <p:spPr>
          <a:xfrm>
            <a:off x="1049320" y="2665301"/>
            <a:ext cx="10197856" cy="584775"/>
          </a:xfrm>
          <a:prstGeom prst="rect">
            <a:avLst/>
          </a:prstGeom>
          <a:noFill/>
        </p:spPr>
        <p:txBody>
          <a:bodyPr wrap="none" rtlCol="0">
            <a:spAutoFit/>
          </a:bodyPr>
          <a:lstStyle/>
          <a:p>
            <a:r>
              <a:rPr lang="en-US" sz="3200" dirty="0"/>
              <a:t>Mary was bodily assumed into heaven following her earthly life</a:t>
            </a:r>
          </a:p>
        </p:txBody>
      </p:sp>
      <p:sp>
        <p:nvSpPr>
          <p:cNvPr id="11" name="TextBox 10">
            <a:extLst>
              <a:ext uri="{FF2B5EF4-FFF2-40B4-BE49-F238E27FC236}">
                <a16:creationId xmlns:a16="http://schemas.microsoft.com/office/drawing/2014/main" id="{40309BA4-9082-5EEC-2CE6-7EC699100850}"/>
              </a:ext>
            </a:extLst>
          </p:cNvPr>
          <p:cNvSpPr txBox="1"/>
          <p:nvPr/>
        </p:nvSpPr>
        <p:spPr>
          <a:xfrm>
            <a:off x="908545" y="3725952"/>
            <a:ext cx="10479406" cy="2031325"/>
          </a:xfrm>
          <a:prstGeom prst="rect">
            <a:avLst/>
          </a:prstGeom>
          <a:noFill/>
        </p:spPr>
        <p:txBody>
          <a:bodyPr wrap="square">
            <a:spAutoFit/>
          </a:bodyPr>
          <a:lstStyle/>
          <a:p>
            <a:pPr algn="l"/>
            <a:r>
              <a:rPr lang="en-US" b="1" i="0" u="none" strike="noStrike" dirty="0">
                <a:solidFill>
                  <a:srgbClr val="424448"/>
                </a:solidFill>
                <a:effectLst/>
                <a:latin typeface="national2"/>
              </a:rPr>
              <a:t>Sub </a:t>
            </a:r>
            <a:r>
              <a:rPr lang="en-US" b="1" i="0" u="none" strike="noStrike" dirty="0" err="1">
                <a:solidFill>
                  <a:srgbClr val="424448"/>
                </a:solidFill>
                <a:effectLst/>
                <a:latin typeface="national2"/>
              </a:rPr>
              <a:t>Tuum</a:t>
            </a:r>
            <a:r>
              <a:rPr lang="en-US" b="1" i="0" u="none" strike="noStrike" dirty="0">
                <a:solidFill>
                  <a:srgbClr val="424448"/>
                </a:solidFill>
                <a:effectLst/>
                <a:latin typeface="national2"/>
              </a:rPr>
              <a:t> Praesidium</a:t>
            </a:r>
            <a:endParaRPr lang="en-US" b="0" i="0" u="none" strike="noStrike" dirty="0">
              <a:solidFill>
                <a:srgbClr val="424448"/>
              </a:solidFill>
              <a:effectLst/>
              <a:latin typeface="national2"/>
            </a:endParaRPr>
          </a:p>
          <a:p>
            <a:pPr algn="l"/>
            <a:r>
              <a:rPr lang="en-US" b="0" i="1" u="none" strike="noStrike" dirty="0">
                <a:solidFill>
                  <a:srgbClr val="424448"/>
                </a:solidFill>
                <a:effectLst/>
                <a:latin typeface="national2"/>
              </a:rPr>
              <a:t>“We fly to thy patronage, O holy Mother of God; despise not our petitions in our necessities, but deliver us always from all dangers, O glorious and blessed Virgin. Amen.</a:t>
            </a:r>
            <a:r>
              <a:rPr lang="en-US" i="1" dirty="0">
                <a:solidFill>
                  <a:srgbClr val="424448"/>
                </a:solidFill>
                <a:latin typeface="national2"/>
              </a:rPr>
              <a:t>”</a:t>
            </a:r>
            <a:endParaRPr lang="en-US" b="0" i="1" u="none" strike="noStrike" dirty="0">
              <a:solidFill>
                <a:srgbClr val="424448"/>
              </a:solidFill>
              <a:effectLst/>
              <a:latin typeface="national2"/>
            </a:endParaRPr>
          </a:p>
          <a:p>
            <a:pPr algn="l"/>
            <a:endParaRPr lang="en-US" b="0" i="0" u="none" strike="noStrike" dirty="0">
              <a:solidFill>
                <a:srgbClr val="424448"/>
              </a:solidFill>
              <a:effectLst/>
              <a:latin typeface="national2"/>
            </a:endParaRPr>
          </a:p>
          <a:p>
            <a:pPr algn="l"/>
            <a:r>
              <a:rPr lang="en-US" b="0" i="0" u="none" strike="noStrike" dirty="0">
                <a:solidFill>
                  <a:srgbClr val="424448"/>
                </a:solidFill>
                <a:effectLst/>
                <a:latin typeface="national2"/>
              </a:rPr>
              <a:t>Sub </a:t>
            </a:r>
            <a:r>
              <a:rPr lang="en-US" b="0" i="0" u="none" strike="noStrike" dirty="0" err="1">
                <a:solidFill>
                  <a:srgbClr val="424448"/>
                </a:solidFill>
                <a:effectLst/>
                <a:latin typeface="national2"/>
              </a:rPr>
              <a:t>Tuum</a:t>
            </a:r>
            <a:r>
              <a:rPr lang="en-US" b="0" i="0" u="none" strike="noStrike" dirty="0">
                <a:solidFill>
                  <a:srgbClr val="424448"/>
                </a:solidFill>
                <a:effectLst/>
                <a:latin typeface="national2"/>
              </a:rPr>
              <a:t> Praesidium is probably the oldest known prayer to Mary, from around 250AD. The earliest Greek text was found in a third century Coptic Orthodox Christmas liturgy. The English version of the prayer can also start ‘Under thy protection…’.</a:t>
            </a:r>
          </a:p>
        </p:txBody>
      </p:sp>
    </p:spTree>
    <p:extLst>
      <p:ext uri="{BB962C8B-B14F-4D97-AF65-F5344CB8AC3E}">
        <p14:creationId xmlns:p14="http://schemas.microsoft.com/office/powerpoint/2010/main" val="3882401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0408F-3371-47CF-A254-88847310C32C}"/>
              </a:ext>
            </a:extLst>
          </p:cNvPr>
          <p:cNvSpPr txBox="1">
            <a:spLocks/>
          </p:cNvSpPr>
          <p:nvPr/>
        </p:nvSpPr>
        <p:spPr>
          <a:xfrm>
            <a:off x="847834" y="1331259"/>
            <a:ext cx="10881543" cy="4195481"/>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t>Hebrew- </a:t>
            </a:r>
            <a:r>
              <a:rPr lang="en-US" i="1" dirty="0"/>
              <a:t>Knesset (</a:t>
            </a:r>
            <a:r>
              <a:rPr lang="en-US" dirty="0"/>
              <a:t>Greek</a:t>
            </a:r>
            <a:r>
              <a:rPr lang="en-US" i="1" dirty="0"/>
              <a:t> Synagogue</a:t>
            </a:r>
            <a:r>
              <a:rPr lang="en-US" dirty="0"/>
              <a:t> ) –assembly. Not highly centralized like the temple. </a:t>
            </a:r>
            <a:br>
              <a:rPr lang="en-US" dirty="0"/>
            </a:br>
            <a:r>
              <a:rPr lang="en-US" dirty="0"/>
              <a:t>Led by Scribes(teachers of the law)- Rabbis</a:t>
            </a:r>
          </a:p>
          <a:p>
            <a:endParaRPr lang="en-US" dirty="0"/>
          </a:p>
          <a:p>
            <a:r>
              <a:rPr lang="en-US" dirty="0"/>
              <a:t>Greek- synagogue is used the same as </a:t>
            </a:r>
            <a:r>
              <a:rPr lang="en-US" i="1" dirty="0" err="1"/>
              <a:t>Ekklesia</a:t>
            </a:r>
            <a:r>
              <a:rPr lang="en-US" dirty="0"/>
              <a:t> –”Those called out.” Synagogue refers to a place of worship, while </a:t>
            </a:r>
            <a:r>
              <a:rPr lang="en-US" dirty="0" err="1"/>
              <a:t>Ekklesia</a:t>
            </a:r>
            <a:r>
              <a:rPr lang="en-US" dirty="0"/>
              <a:t> was used for a political assembly or a group of people called to salvation</a:t>
            </a:r>
            <a:r>
              <a:rPr lang="en-US" dirty="0">
                <a:solidFill>
                  <a:srgbClr val="001D35"/>
                </a:solidFill>
                <a:latin typeface="Google Sans"/>
              </a:rPr>
              <a:t>. </a:t>
            </a:r>
            <a:r>
              <a:rPr lang="en-US" dirty="0"/>
              <a:t>Assembly of citizens, not a building. Christian buildings were outlawed. Jews used </a:t>
            </a:r>
            <a:r>
              <a:rPr lang="en-US" i="1" dirty="0"/>
              <a:t>Synagogue</a:t>
            </a:r>
            <a:r>
              <a:rPr lang="en-US" dirty="0"/>
              <a:t> and Christians used </a:t>
            </a:r>
            <a:r>
              <a:rPr lang="en-US" i="1" dirty="0" err="1"/>
              <a:t>Ekklesia</a:t>
            </a:r>
            <a:r>
              <a:rPr lang="en-US" dirty="0"/>
              <a:t>.</a:t>
            </a:r>
            <a:br>
              <a:rPr lang="en-US" dirty="0"/>
            </a:br>
            <a:br>
              <a:rPr lang="en-US" dirty="0"/>
            </a:br>
            <a:r>
              <a:rPr lang="en-US" dirty="0"/>
              <a:t>Church- plural (the church), singular- a church</a:t>
            </a:r>
          </a:p>
          <a:p>
            <a:r>
              <a:rPr lang="en-US" dirty="0"/>
              <a:t>Body of Christ- unity to demonstrate “one Lord, one faith, one baptism” (Eph 4:5).</a:t>
            </a:r>
            <a:br>
              <a:rPr lang="en-US" dirty="0"/>
            </a:br>
            <a:br>
              <a:rPr lang="en-US" dirty="0"/>
            </a:br>
            <a:r>
              <a:rPr lang="en-US" dirty="0"/>
              <a:t>Jesus mentions Holy Spirit coming to guide them, but doesn’t mention church. (John 13-17) </a:t>
            </a:r>
          </a:p>
          <a:p>
            <a:endParaRPr lang="en-US" dirty="0"/>
          </a:p>
        </p:txBody>
      </p:sp>
    </p:spTree>
    <p:extLst>
      <p:ext uri="{BB962C8B-B14F-4D97-AF65-F5344CB8AC3E}">
        <p14:creationId xmlns:p14="http://schemas.microsoft.com/office/powerpoint/2010/main" val="32005467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5609-849B-3A2B-9232-A1E3D911C1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16B229-6178-6C12-4C9B-1AC25A6BFD29}"/>
              </a:ext>
            </a:extLst>
          </p:cNvPr>
          <p:cNvSpPr txBox="1"/>
          <p:nvPr/>
        </p:nvSpPr>
        <p:spPr>
          <a:xfrm>
            <a:off x="767769" y="1134309"/>
            <a:ext cx="8605689" cy="584775"/>
          </a:xfrm>
          <a:prstGeom prst="rect">
            <a:avLst/>
          </a:prstGeom>
          <a:noFill/>
        </p:spPr>
        <p:txBody>
          <a:bodyPr wrap="none" rtlCol="0">
            <a:spAutoFit/>
          </a:bodyPr>
          <a:lstStyle/>
          <a:p>
            <a:r>
              <a:rPr lang="en-US" sz="3200" dirty="0"/>
              <a:t>Mary was a humble bondservant of God (Luke 1:38)</a:t>
            </a:r>
          </a:p>
        </p:txBody>
      </p:sp>
      <p:sp>
        <p:nvSpPr>
          <p:cNvPr id="3" name="TextBox 2">
            <a:extLst>
              <a:ext uri="{FF2B5EF4-FFF2-40B4-BE49-F238E27FC236}">
                <a16:creationId xmlns:a16="http://schemas.microsoft.com/office/drawing/2014/main" id="{038223F2-1929-C8FE-6868-09EA0A13E563}"/>
              </a:ext>
            </a:extLst>
          </p:cNvPr>
          <p:cNvSpPr txBox="1"/>
          <p:nvPr/>
        </p:nvSpPr>
        <p:spPr>
          <a:xfrm>
            <a:off x="663741" y="1879408"/>
            <a:ext cx="9518568" cy="584775"/>
          </a:xfrm>
          <a:prstGeom prst="rect">
            <a:avLst/>
          </a:prstGeom>
          <a:noFill/>
        </p:spPr>
        <p:txBody>
          <a:bodyPr wrap="none" rtlCol="0">
            <a:spAutoFit/>
          </a:bodyPr>
          <a:lstStyle/>
          <a:p>
            <a:r>
              <a:rPr lang="en-US" sz="3200" dirty="0"/>
              <a:t>Mary was not immaculately conceived and had a sin nature</a:t>
            </a:r>
          </a:p>
        </p:txBody>
      </p:sp>
      <p:sp>
        <p:nvSpPr>
          <p:cNvPr id="4" name="TextBox 3">
            <a:extLst>
              <a:ext uri="{FF2B5EF4-FFF2-40B4-BE49-F238E27FC236}">
                <a16:creationId xmlns:a16="http://schemas.microsoft.com/office/drawing/2014/main" id="{DD322CFB-FC7F-9D99-4C89-6A0C5545C3A1}"/>
              </a:ext>
            </a:extLst>
          </p:cNvPr>
          <p:cNvSpPr txBox="1"/>
          <p:nvPr/>
        </p:nvSpPr>
        <p:spPr>
          <a:xfrm>
            <a:off x="3871121" y="526585"/>
            <a:ext cx="2541530" cy="584775"/>
          </a:xfrm>
          <a:prstGeom prst="rect">
            <a:avLst/>
          </a:prstGeom>
          <a:noFill/>
        </p:spPr>
        <p:txBody>
          <a:bodyPr wrap="none" rtlCol="0">
            <a:spAutoFit/>
          </a:bodyPr>
          <a:lstStyle/>
          <a:p>
            <a:r>
              <a:rPr lang="en-US" sz="3200" dirty="0"/>
              <a:t>Bible Teaching</a:t>
            </a:r>
          </a:p>
        </p:txBody>
      </p:sp>
      <p:sp>
        <p:nvSpPr>
          <p:cNvPr id="5" name="TextBox 4">
            <a:extLst>
              <a:ext uri="{FF2B5EF4-FFF2-40B4-BE49-F238E27FC236}">
                <a16:creationId xmlns:a16="http://schemas.microsoft.com/office/drawing/2014/main" id="{8C69382B-7DE4-DE51-EA81-6753ECAD0270}"/>
              </a:ext>
            </a:extLst>
          </p:cNvPr>
          <p:cNvSpPr txBox="1"/>
          <p:nvPr/>
        </p:nvSpPr>
        <p:spPr>
          <a:xfrm>
            <a:off x="1063295" y="2620904"/>
            <a:ext cx="10539360" cy="4031873"/>
          </a:xfrm>
          <a:prstGeom prst="rect">
            <a:avLst/>
          </a:prstGeom>
          <a:noFill/>
        </p:spPr>
        <p:txBody>
          <a:bodyPr wrap="none" rtlCol="0">
            <a:spAutoFit/>
          </a:bodyPr>
          <a:lstStyle/>
          <a:p>
            <a:r>
              <a:rPr lang="en-US" sz="3200" dirty="0"/>
              <a:t>Mary was not a perpetual virgin. Catholics will say the reformers </a:t>
            </a:r>
          </a:p>
          <a:p>
            <a:r>
              <a:rPr lang="en-US" sz="3200" dirty="0"/>
              <a:t>believed this but in fact the reformers didn’t address this and </a:t>
            </a:r>
          </a:p>
          <a:p>
            <a:r>
              <a:rPr lang="en-US" sz="3200" dirty="0"/>
              <a:t>regardless, the Bible does not teach it so it does not matter if </a:t>
            </a:r>
          </a:p>
          <a:p>
            <a:r>
              <a:rPr lang="en-US" sz="3200" dirty="0"/>
              <a:t>it was removed by later reformers.</a:t>
            </a:r>
          </a:p>
          <a:p>
            <a:endParaRPr lang="en-US" sz="3200" dirty="0"/>
          </a:p>
          <a:p>
            <a:r>
              <a:rPr lang="en-US" sz="3200" dirty="0"/>
              <a:t>Mother of God – She is the mother of the person of the Son in </a:t>
            </a:r>
          </a:p>
          <a:p>
            <a:r>
              <a:rPr lang="en-US" sz="3200" dirty="0"/>
              <a:t>his human nature.  </a:t>
            </a:r>
          </a:p>
          <a:p>
            <a:endParaRPr lang="en-US" sz="3200" dirty="0"/>
          </a:p>
        </p:txBody>
      </p:sp>
    </p:spTree>
    <p:extLst>
      <p:ext uri="{BB962C8B-B14F-4D97-AF65-F5344CB8AC3E}">
        <p14:creationId xmlns:p14="http://schemas.microsoft.com/office/powerpoint/2010/main" val="30729797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8D070-9FE2-1FB6-FE9F-7B66E3B417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2E6F43-B5E0-F9C0-B934-E62407E6F954}"/>
              </a:ext>
            </a:extLst>
          </p:cNvPr>
          <p:cNvSpPr txBox="1"/>
          <p:nvPr/>
        </p:nvSpPr>
        <p:spPr>
          <a:xfrm>
            <a:off x="767769" y="1134309"/>
            <a:ext cx="7754815" cy="584775"/>
          </a:xfrm>
          <a:prstGeom prst="rect">
            <a:avLst/>
          </a:prstGeom>
          <a:noFill/>
        </p:spPr>
        <p:txBody>
          <a:bodyPr wrap="none" rtlCol="0">
            <a:spAutoFit/>
          </a:bodyPr>
          <a:lstStyle/>
          <a:p>
            <a:r>
              <a:rPr lang="en-US" sz="3200" dirty="0"/>
              <a:t>Very little is mentioned about Mary in the Bible</a:t>
            </a:r>
          </a:p>
        </p:txBody>
      </p:sp>
      <p:sp>
        <p:nvSpPr>
          <p:cNvPr id="3" name="TextBox 2">
            <a:extLst>
              <a:ext uri="{FF2B5EF4-FFF2-40B4-BE49-F238E27FC236}">
                <a16:creationId xmlns:a16="http://schemas.microsoft.com/office/drawing/2014/main" id="{17B020AB-3822-D4B7-7493-916DC741E18A}"/>
              </a:ext>
            </a:extLst>
          </p:cNvPr>
          <p:cNvSpPr txBox="1"/>
          <p:nvPr/>
        </p:nvSpPr>
        <p:spPr>
          <a:xfrm>
            <a:off x="663741" y="1879408"/>
            <a:ext cx="10726013" cy="1077218"/>
          </a:xfrm>
          <a:prstGeom prst="rect">
            <a:avLst/>
          </a:prstGeom>
          <a:noFill/>
        </p:spPr>
        <p:txBody>
          <a:bodyPr wrap="none" rtlCol="0">
            <a:spAutoFit/>
          </a:bodyPr>
          <a:lstStyle/>
          <a:p>
            <a:r>
              <a:rPr lang="en-US" sz="3200" dirty="0"/>
              <a:t>Jesus called her “woman” on several occasions (John 2:1-4; 19:26) </a:t>
            </a:r>
          </a:p>
          <a:p>
            <a:r>
              <a:rPr lang="en-US" sz="3200" dirty="0"/>
              <a:t>instead of “Mother”. </a:t>
            </a:r>
          </a:p>
        </p:txBody>
      </p:sp>
      <p:sp>
        <p:nvSpPr>
          <p:cNvPr id="4" name="TextBox 3">
            <a:extLst>
              <a:ext uri="{FF2B5EF4-FFF2-40B4-BE49-F238E27FC236}">
                <a16:creationId xmlns:a16="http://schemas.microsoft.com/office/drawing/2014/main" id="{401F1B9E-4D3F-4E63-9D6B-9EC6FE30B83F}"/>
              </a:ext>
            </a:extLst>
          </p:cNvPr>
          <p:cNvSpPr txBox="1"/>
          <p:nvPr/>
        </p:nvSpPr>
        <p:spPr>
          <a:xfrm>
            <a:off x="3871121" y="526585"/>
            <a:ext cx="2541530" cy="584775"/>
          </a:xfrm>
          <a:prstGeom prst="rect">
            <a:avLst/>
          </a:prstGeom>
          <a:noFill/>
        </p:spPr>
        <p:txBody>
          <a:bodyPr wrap="none" rtlCol="0">
            <a:spAutoFit/>
          </a:bodyPr>
          <a:lstStyle/>
          <a:p>
            <a:r>
              <a:rPr lang="en-US" sz="3200" dirty="0"/>
              <a:t>Bible Teaching</a:t>
            </a:r>
          </a:p>
        </p:txBody>
      </p:sp>
      <p:sp>
        <p:nvSpPr>
          <p:cNvPr id="5" name="TextBox 4">
            <a:extLst>
              <a:ext uri="{FF2B5EF4-FFF2-40B4-BE49-F238E27FC236}">
                <a16:creationId xmlns:a16="http://schemas.microsoft.com/office/drawing/2014/main" id="{29E7F119-CFC9-3A63-D348-A2126B7328D0}"/>
              </a:ext>
            </a:extLst>
          </p:cNvPr>
          <p:cNvSpPr txBox="1"/>
          <p:nvPr/>
        </p:nvSpPr>
        <p:spPr>
          <a:xfrm>
            <a:off x="921721" y="2934359"/>
            <a:ext cx="10697608" cy="1569660"/>
          </a:xfrm>
          <a:prstGeom prst="rect">
            <a:avLst/>
          </a:prstGeom>
          <a:noFill/>
        </p:spPr>
        <p:txBody>
          <a:bodyPr wrap="none" rtlCol="0">
            <a:spAutoFit/>
          </a:bodyPr>
          <a:lstStyle/>
          <a:p>
            <a:r>
              <a:rPr lang="en-US" sz="3200" dirty="0"/>
              <a:t>Mary was a sinner who needed a savior (Luke 1:47; 2:22-24). Also </a:t>
            </a:r>
          </a:p>
          <a:p>
            <a:r>
              <a:rPr lang="en-US" sz="3200" dirty="0"/>
              <a:t>Romans 5:12; 3:23 says all are sinners and did not exclude Mary.</a:t>
            </a:r>
          </a:p>
          <a:p>
            <a:r>
              <a:rPr lang="en-US" sz="3200" dirty="0"/>
              <a:t>Luke 18:19 says only God is good.</a:t>
            </a:r>
          </a:p>
        </p:txBody>
      </p:sp>
      <p:sp>
        <p:nvSpPr>
          <p:cNvPr id="7" name="TextBox 6">
            <a:extLst>
              <a:ext uri="{FF2B5EF4-FFF2-40B4-BE49-F238E27FC236}">
                <a16:creationId xmlns:a16="http://schemas.microsoft.com/office/drawing/2014/main" id="{6BC676FA-0798-9522-7FD2-60D7684D484E}"/>
              </a:ext>
            </a:extLst>
          </p:cNvPr>
          <p:cNvSpPr txBox="1"/>
          <p:nvPr/>
        </p:nvSpPr>
        <p:spPr>
          <a:xfrm>
            <a:off x="663741" y="5254197"/>
            <a:ext cx="10290830" cy="1077218"/>
          </a:xfrm>
          <a:prstGeom prst="rect">
            <a:avLst/>
          </a:prstGeom>
          <a:noFill/>
        </p:spPr>
        <p:txBody>
          <a:bodyPr wrap="none" rtlCol="0">
            <a:spAutoFit/>
          </a:bodyPr>
          <a:lstStyle/>
          <a:p>
            <a:r>
              <a:rPr lang="en-US" sz="3200" dirty="0"/>
              <a:t>Luke 1:28- “full of grace” (Catholic Bible) is actually translated </a:t>
            </a:r>
          </a:p>
          <a:p>
            <a:r>
              <a:rPr lang="en-US" sz="3200" dirty="0"/>
              <a:t>“favored one” in original Greek.</a:t>
            </a:r>
          </a:p>
        </p:txBody>
      </p:sp>
      <p:sp>
        <p:nvSpPr>
          <p:cNvPr id="9" name="TextBox 8">
            <a:extLst>
              <a:ext uri="{FF2B5EF4-FFF2-40B4-BE49-F238E27FC236}">
                <a16:creationId xmlns:a16="http://schemas.microsoft.com/office/drawing/2014/main" id="{29E67C8F-B026-991F-BED8-5BA2880C4F8A}"/>
              </a:ext>
            </a:extLst>
          </p:cNvPr>
          <p:cNvSpPr txBox="1"/>
          <p:nvPr/>
        </p:nvSpPr>
        <p:spPr>
          <a:xfrm>
            <a:off x="880918" y="4464289"/>
            <a:ext cx="6406497" cy="584775"/>
          </a:xfrm>
          <a:prstGeom prst="rect">
            <a:avLst/>
          </a:prstGeom>
          <a:noFill/>
        </p:spPr>
        <p:txBody>
          <a:bodyPr wrap="none" rtlCol="0">
            <a:spAutoFit/>
          </a:bodyPr>
          <a:lstStyle/>
          <a:p>
            <a:r>
              <a:rPr lang="en-US" sz="3200" dirty="0"/>
              <a:t>Mary is not a co-redeemer or mediatrix</a:t>
            </a:r>
          </a:p>
        </p:txBody>
      </p:sp>
    </p:spTree>
    <p:extLst>
      <p:ext uri="{BB962C8B-B14F-4D97-AF65-F5344CB8AC3E}">
        <p14:creationId xmlns:p14="http://schemas.microsoft.com/office/powerpoint/2010/main" val="17227503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D74D4-FFF0-0AD1-CA9B-C957264A4A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66614C-6C77-AD72-5A90-5A198C4574AC}"/>
              </a:ext>
            </a:extLst>
          </p:cNvPr>
          <p:cNvSpPr txBox="1"/>
          <p:nvPr/>
        </p:nvSpPr>
        <p:spPr>
          <a:xfrm>
            <a:off x="767769" y="1134309"/>
            <a:ext cx="10563084" cy="1077218"/>
          </a:xfrm>
          <a:prstGeom prst="rect">
            <a:avLst/>
          </a:prstGeom>
          <a:noFill/>
        </p:spPr>
        <p:txBody>
          <a:bodyPr wrap="none" rtlCol="0">
            <a:spAutoFit/>
          </a:bodyPr>
          <a:lstStyle/>
          <a:p>
            <a:r>
              <a:rPr lang="en-US" sz="3200" dirty="0"/>
              <a:t>Matthew 1:25- Mary was a virgin UNTIL she gave birth to Jesus. </a:t>
            </a:r>
          </a:p>
          <a:p>
            <a:r>
              <a:rPr lang="en-US" sz="3200" dirty="0"/>
              <a:t>She was not perpetual virgin.</a:t>
            </a:r>
          </a:p>
        </p:txBody>
      </p:sp>
      <p:sp>
        <p:nvSpPr>
          <p:cNvPr id="3" name="TextBox 2">
            <a:extLst>
              <a:ext uri="{FF2B5EF4-FFF2-40B4-BE49-F238E27FC236}">
                <a16:creationId xmlns:a16="http://schemas.microsoft.com/office/drawing/2014/main" id="{FC7C85A3-EF3C-D9F6-EDF5-17BBA30F5243}"/>
              </a:ext>
            </a:extLst>
          </p:cNvPr>
          <p:cNvSpPr txBox="1"/>
          <p:nvPr/>
        </p:nvSpPr>
        <p:spPr>
          <a:xfrm>
            <a:off x="861147" y="2351782"/>
            <a:ext cx="11069505" cy="2062103"/>
          </a:xfrm>
          <a:prstGeom prst="rect">
            <a:avLst/>
          </a:prstGeom>
          <a:noFill/>
        </p:spPr>
        <p:txBody>
          <a:bodyPr wrap="none" rtlCol="0">
            <a:spAutoFit/>
          </a:bodyPr>
          <a:lstStyle/>
          <a:p>
            <a:r>
              <a:rPr lang="en-US" sz="3200" dirty="0"/>
              <a:t>Matthew 13:55-56- The people in Jesus's hometown make reference </a:t>
            </a:r>
          </a:p>
          <a:p>
            <a:r>
              <a:rPr lang="en-US" sz="3200" dirty="0"/>
              <a:t>to Mary and Jesus’s brothers and sisters. Catholics have tried to say </a:t>
            </a:r>
          </a:p>
          <a:p>
            <a:r>
              <a:rPr lang="en-US" sz="3200" dirty="0"/>
              <a:t>they meant </a:t>
            </a:r>
            <a:r>
              <a:rPr lang="en-US" sz="3200" i="1" dirty="0"/>
              <a:t>cousins</a:t>
            </a:r>
            <a:r>
              <a:rPr lang="en-US" sz="3200" dirty="0"/>
              <a:t> but the word </a:t>
            </a:r>
            <a:r>
              <a:rPr lang="en-US" sz="3200" i="1" dirty="0"/>
              <a:t>cousin</a:t>
            </a:r>
            <a:r>
              <a:rPr lang="en-US" sz="3200" dirty="0"/>
              <a:t> (</a:t>
            </a:r>
            <a:r>
              <a:rPr lang="en-US" sz="3200" dirty="0" err="1"/>
              <a:t>anepsios</a:t>
            </a:r>
            <a:r>
              <a:rPr lang="en-US" sz="3200" dirty="0"/>
              <a:t>) was not used. </a:t>
            </a:r>
          </a:p>
          <a:p>
            <a:r>
              <a:rPr lang="en-US" sz="3200" i="1" dirty="0"/>
              <a:t>Cousin/</a:t>
            </a:r>
            <a:r>
              <a:rPr lang="en-US" sz="3200" i="1" dirty="0" err="1"/>
              <a:t>anepsios</a:t>
            </a:r>
            <a:r>
              <a:rPr lang="en-US" sz="3200" dirty="0"/>
              <a:t> is used in Col. 4:10 so they were aware of the word.</a:t>
            </a:r>
          </a:p>
        </p:txBody>
      </p:sp>
      <p:sp>
        <p:nvSpPr>
          <p:cNvPr id="4" name="TextBox 3">
            <a:extLst>
              <a:ext uri="{FF2B5EF4-FFF2-40B4-BE49-F238E27FC236}">
                <a16:creationId xmlns:a16="http://schemas.microsoft.com/office/drawing/2014/main" id="{2B8ED957-647B-B54E-6F3D-DD386F265EE9}"/>
              </a:ext>
            </a:extLst>
          </p:cNvPr>
          <p:cNvSpPr txBox="1"/>
          <p:nvPr/>
        </p:nvSpPr>
        <p:spPr>
          <a:xfrm>
            <a:off x="3871121" y="526585"/>
            <a:ext cx="2541530" cy="584775"/>
          </a:xfrm>
          <a:prstGeom prst="rect">
            <a:avLst/>
          </a:prstGeom>
          <a:noFill/>
        </p:spPr>
        <p:txBody>
          <a:bodyPr wrap="none" rtlCol="0">
            <a:spAutoFit/>
          </a:bodyPr>
          <a:lstStyle/>
          <a:p>
            <a:r>
              <a:rPr lang="en-US" sz="3200" dirty="0"/>
              <a:t>Bible Teaching</a:t>
            </a:r>
          </a:p>
        </p:txBody>
      </p:sp>
      <p:sp>
        <p:nvSpPr>
          <p:cNvPr id="5" name="TextBox 4">
            <a:extLst>
              <a:ext uri="{FF2B5EF4-FFF2-40B4-BE49-F238E27FC236}">
                <a16:creationId xmlns:a16="http://schemas.microsoft.com/office/drawing/2014/main" id="{8DC07921-4E8F-EB7B-DD22-5F9D62E30795}"/>
              </a:ext>
            </a:extLst>
          </p:cNvPr>
          <p:cNvSpPr txBox="1"/>
          <p:nvPr/>
        </p:nvSpPr>
        <p:spPr>
          <a:xfrm>
            <a:off x="629722" y="4784603"/>
            <a:ext cx="10189841" cy="1569660"/>
          </a:xfrm>
          <a:prstGeom prst="rect">
            <a:avLst/>
          </a:prstGeom>
          <a:noFill/>
        </p:spPr>
        <p:txBody>
          <a:bodyPr wrap="none" rtlCol="0">
            <a:spAutoFit/>
          </a:bodyPr>
          <a:lstStyle/>
          <a:p>
            <a:r>
              <a:rPr lang="en-US" sz="3200" dirty="0"/>
              <a:t>Messianic Psalm 69:8 says “I have become estranged from </a:t>
            </a:r>
          </a:p>
          <a:p>
            <a:r>
              <a:rPr lang="en-US" sz="3200" u="sng" dirty="0"/>
              <a:t>my brothers  </a:t>
            </a:r>
            <a:r>
              <a:rPr lang="en-US" sz="3200" dirty="0"/>
              <a:t>and alien to my </a:t>
            </a:r>
            <a:r>
              <a:rPr lang="en-US" sz="3200" u="sng" dirty="0"/>
              <a:t>mothers sons</a:t>
            </a:r>
            <a:r>
              <a:rPr lang="en-US" sz="3200" dirty="0"/>
              <a:t>.”  This does not fit </a:t>
            </a:r>
          </a:p>
          <a:p>
            <a:r>
              <a:rPr lang="en-US" sz="3200" dirty="0"/>
              <a:t>with “cousins”.</a:t>
            </a:r>
          </a:p>
        </p:txBody>
      </p:sp>
    </p:spTree>
    <p:extLst>
      <p:ext uri="{BB962C8B-B14F-4D97-AF65-F5344CB8AC3E}">
        <p14:creationId xmlns:p14="http://schemas.microsoft.com/office/powerpoint/2010/main" val="22471539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DD93C1-15E3-CF8D-1E14-8B88F8C16289}"/>
              </a:ext>
            </a:extLst>
          </p:cNvPr>
          <p:cNvSpPr txBox="1"/>
          <p:nvPr/>
        </p:nvSpPr>
        <p:spPr>
          <a:xfrm>
            <a:off x="904010" y="740539"/>
            <a:ext cx="10692245" cy="4401205"/>
          </a:xfrm>
          <a:prstGeom prst="rect">
            <a:avLst/>
          </a:prstGeom>
          <a:noFill/>
        </p:spPr>
        <p:txBody>
          <a:bodyPr wrap="square">
            <a:spAutoFit/>
          </a:bodyPr>
          <a:lstStyle/>
          <a:p>
            <a:r>
              <a:rPr lang="en-US" sz="2800" b="0" i="0" dirty="0">
                <a:solidFill>
                  <a:srgbClr val="001320"/>
                </a:solidFill>
                <a:effectLst/>
                <a:latin typeface="Roboto" panose="02000000000000000000" pitchFamily="2" charset="0"/>
              </a:rPr>
              <a:t>Matthew 12:48-50</a:t>
            </a:r>
            <a:br>
              <a:rPr lang="en-US" sz="2800" b="0" i="0" dirty="0">
                <a:solidFill>
                  <a:srgbClr val="001320"/>
                </a:solidFill>
                <a:effectLst/>
                <a:latin typeface="Roboto" panose="02000000000000000000" pitchFamily="2" charset="0"/>
              </a:rPr>
            </a:br>
            <a:r>
              <a:rPr lang="en-US" sz="2800" b="0" i="0" dirty="0">
                <a:solidFill>
                  <a:srgbClr val="001320"/>
                </a:solidFill>
                <a:effectLst/>
                <a:latin typeface="Roboto" panose="02000000000000000000" pitchFamily="2" charset="0"/>
              </a:rPr>
              <a:t>While He was still speaking to the crowds, behold, His mother and </a:t>
            </a:r>
            <a:r>
              <a:rPr lang="en-US" sz="2800" b="0" i="0" u="sng" dirty="0">
                <a:solidFill>
                  <a:srgbClr val="001320"/>
                </a:solidFill>
                <a:effectLst/>
                <a:latin typeface="Roboto" panose="02000000000000000000" pitchFamily="2" charset="0"/>
              </a:rPr>
              <a:t>brothers</a:t>
            </a:r>
            <a:r>
              <a:rPr lang="en-US" sz="2800" b="0" i="0" dirty="0">
                <a:solidFill>
                  <a:srgbClr val="001320"/>
                </a:solidFill>
                <a:effectLst/>
                <a:latin typeface="Roboto" panose="02000000000000000000" pitchFamily="2" charset="0"/>
              </a:rPr>
              <a:t> were standing outside, seeking to speak to Him. Someone said to Him, “Behold, Your mother and Your </a:t>
            </a:r>
            <a:r>
              <a:rPr lang="en-US" sz="2800" b="0" i="0" u="sng" dirty="0">
                <a:solidFill>
                  <a:srgbClr val="001320"/>
                </a:solidFill>
                <a:effectLst/>
                <a:latin typeface="Roboto" panose="02000000000000000000" pitchFamily="2" charset="0"/>
              </a:rPr>
              <a:t>brothers </a:t>
            </a:r>
            <a:r>
              <a:rPr lang="en-US" sz="2800" b="0" i="0" dirty="0">
                <a:solidFill>
                  <a:srgbClr val="001320"/>
                </a:solidFill>
                <a:effectLst/>
                <a:latin typeface="Roboto" panose="02000000000000000000" pitchFamily="2" charset="0"/>
              </a:rPr>
              <a:t>are standing outside seeking to speak to You.” But Jesus answered the one who was telling Him and said, “Who is My mother and who are </a:t>
            </a:r>
            <a:r>
              <a:rPr lang="en-US" sz="2800" b="0" i="0" u="sng" dirty="0">
                <a:solidFill>
                  <a:srgbClr val="001320"/>
                </a:solidFill>
                <a:effectLst/>
                <a:latin typeface="Roboto" panose="02000000000000000000" pitchFamily="2" charset="0"/>
              </a:rPr>
              <a:t>My brothers</a:t>
            </a:r>
            <a:r>
              <a:rPr lang="en-US" sz="2800" b="0" i="0" dirty="0">
                <a:solidFill>
                  <a:srgbClr val="001320"/>
                </a:solidFill>
                <a:effectLst/>
                <a:latin typeface="Roboto" panose="02000000000000000000" pitchFamily="2" charset="0"/>
              </a:rPr>
              <a:t>?” And stretching out His hand toward His disciples, He said, “Behold My mother and My </a:t>
            </a:r>
            <a:r>
              <a:rPr lang="en-US" sz="2800" b="0" i="0" u="sng" dirty="0">
                <a:solidFill>
                  <a:srgbClr val="001320"/>
                </a:solidFill>
                <a:effectLst/>
                <a:latin typeface="Roboto" panose="02000000000000000000" pitchFamily="2" charset="0"/>
              </a:rPr>
              <a:t>brothers</a:t>
            </a:r>
            <a:r>
              <a:rPr lang="en-US" sz="2800" b="0" i="0" dirty="0">
                <a:solidFill>
                  <a:srgbClr val="001320"/>
                </a:solidFill>
                <a:effectLst/>
                <a:latin typeface="Roboto" panose="02000000000000000000" pitchFamily="2" charset="0"/>
              </a:rPr>
              <a:t>! “For whoever does the will of My Father who is in heaven, he is My </a:t>
            </a:r>
            <a:r>
              <a:rPr lang="en-US" sz="2800" b="0" i="0" u="sng" dirty="0">
                <a:solidFill>
                  <a:srgbClr val="001320"/>
                </a:solidFill>
                <a:effectLst/>
                <a:latin typeface="Roboto" panose="02000000000000000000" pitchFamily="2" charset="0"/>
              </a:rPr>
              <a:t>brother and sister </a:t>
            </a:r>
            <a:r>
              <a:rPr lang="en-US" sz="2800" b="0" i="0" dirty="0">
                <a:solidFill>
                  <a:srgbClr val="001320"/>
                </a:solidFill>
                <a:effectLst/>
                <a:latin typeface="Roboto" panose="02000000000000000000" pitchFamily="2" charset="0"/>
              </a:rPr>
              <a:t>and mother.”</a:t>
            </a:r>
            <a:endParaRPr lang="en-US" sz="2800" dirty="0"/>
          </a:p>
        </p:txBody>
      </p:sp>
      <p:sp>
        <p:nvSpPr>
          <p:cNvPr id="4" name="TextBox 3">
            <a:extLst>
              <a:ext uri="{FF2B5EF4-FFF2-40B4-BE49-F238E27FC236}">
                <a16:creationId xmlns:a16="http://schemas.microsoft.com/office/drawing/2014/main" id="{F1066AF3-009F-6F1F-A301-D1159F8D17D3}"/>
              </a:ext>
            </a:extLst>
          </p:cNvPr>
          <p:cNvSpPr txBox="1"/>
          <p:nvPr/>
        </p:nvSpPr>
        <p:spPr>
          <a:xfrm>
            <a:off x="1828799" y="5278582"/>
            <a:ext cx="9982028" cy="954107"/>
          </a:xfrm>
          <a:prstGeom prst="rect">
            <a:avLst/>
          </a:prstGeom>
          <a:noFill/>
        </p:spPr>
        <p:txBody>
          <a:bodyPr wrap="none" rtlCol="0">
            <a:spAutoFit/>
          </a:bodyPr>
          <a:lstStyle/>
          <a:p>
            <a:r>
              <a:rPr lang="en-US" sz="2800" dirty="0"/>
              <a:t>Does that make sense if you switch the word “brother” with “cousin”</a:t>
            </a:r>
          </a:p>
          <a:p>
            <a:r>
              <a:rPr lang="en-US" sz="2800" dirty="0"/>
              <a:t>especially when combined with “sister?”</a:t>
            </a:r>
          </a:p>
        </p:txBody>
      </p:sp>
    </p:spTree>
    <p:extLst>
      <p:ext uri="{BB962C8B-B14F-4D97-AF65-F5344CB8AC3E}">
        <p14:creationId xmlns:p14="http://schemas.microsoft.com/office/powerpoint/2010/main" val="22473296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EEFB-3EFC-828E-1575-B48ABDE06E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B331AB-09F7-B93E-DC10-55B3EE928B73}"/>
              </a:ext>
            </a:extLst>
          </p:cNvPr>
          <p:cNvSpPr txBox="1"/>
          <p:nvPr/>
        </p:nvSpPr>
        <p:spPr>
          <a:xfrm>
            <a:off x="767769" y="1134309"/>
            <a:ext cx="10936392" cy="1077218"/>
          </a:xfrm>
          <a:prstGeom prst="rect">
            <a:avLst/>
          </a:prstGeom>
          <a:noFill/>
        </p:spPr>
        <p:txBody>
          <a:bodyPr wrap="none" rtlCol="0">
            <a:spAutoFit/>
          </a:bodyPr>
          <a:lstStyle/>
          <a:p>
            <a:r>
              <a:rPr lang="en-US" sz="3200" dirty="0"/>
              <a:t>Mary is not co-redeemer or mediatrix. There is only one mediator –</a:t>
            </a:r>
          </a:p>
          <a:p>
            <a:r>
              <a:rPr lang="en-US" sz="3200" dirty="0"/>
              <a:t>Jesus (1 Tim. 2:5).</a:t>
            </a:r>
          </a:p>
        </p:txBody>
      </p:sp>
      <p:sp>
        <p:nvSpPr>
          <p:cNvPr id="3" name="TextBox 2">
            <a:extLst>
              <a:ext uri="{FF2B5EF4-FFF2-40B4-BE49-F238E27FC236}">
                <a16:creationId xmlns:a16="http://schemas.microsoft.com/office/drawing/2014/main" id="{E60EBBD1-9E3C-B64A-B269-232D69CB2EDD}"/>
              </a:ext>
            </a:extLst>
          </p:cNvPr>
          <p:cNvSpPr txBox="1"/>
          <p:nvPr/>
        </p:nvSpPr>
        <p:spPr>
          <a:xfrm>
            <a:off x="861147" y="2351782"/>
            <a:ext cx="10909205" cy="1077218"/>
          </a:xfrm>
          <a:prstGeom prst="rect">
            <a:avLst/>
          </a:prstGeom>
          <a:noFill/>
        </p:spPr>
        <p:txBody>
          <a:bodyPr wrap="none" rtlCol="0">
            <a:spAutoFit/>
          </a:bodyPr>
          <a:lstStyle/>
          <a:p>
            <a:r>
              <a:rPr lang="en-US" sz="3200" dirty="0"/>
              <a:t>Mary did not offer Jesus to the Father as Catholics claim. It was </a:t>
            </a:r>
          </a:p>
          <a:p>
            <a:r>
              <a:rPr lang="en-US" sz="3200" dirty="0"/>
              <a:t>Christ who “offered Himself without blemish to God” (Heb. 9:14).</a:t>
            </a:r>
          </a:p>
        </p:txBody>
      </p:sp>
      <p:sp>
        <p:nvSpPr>
          <p:cNvPr id="4" name="TextBox 3">
            <a:extLst>
              <a:ext uri="{FF2B5EF4-FFF2-40B4-BE49-F238E27FC236}">
                <a16:creationId xmlns:a16="http://schemas.microsoft.com/office/drawing/2014/main" id="{79EF1DCF-AAFD-A3E4-C010-347A0A7FFEE0}"/>
              </a:ext>
            </a:extLst>
          </p:cNvPr>
          <p:cNvSpPr txBox="1"/>
          <p:nvPr/>
        </p:nvSpPr>
        <p:spPr>
          <a:xfrm>
            <a:off x="3871121" y="526585"/>
            <a:ext cx="2541530" cy="584775"/>
          </a:xfrm>
          <a:prstGeom prst="rect">
            <a:avLst/>
          </a:prstGeom>
          <a:noFill/>
        </p:spPr>
        <p:txBody>
          <a:bodyPr wrap="none" rtlCol="0">
            <a:spAutoFit/>
          </a:bodyPr>
          <a:lstStyle/>
          <a:p>
            <a:r>
              <a:rPr lang="en-US" sz="3200" dirty="0"/>
              <a:t>Bible Teaching</a:t>
            </a:r>
          </a:p>
        </p:txBody>
      </p:sp>
      <p:sp>
        <p:nvSpPr>
          <p:cNvPr id="5" name="TextBox 4">
            <a:extLst>
              <a:ext uri="{FF2B5EF4-FFF2-40B4-BE49-F238E27FC236}">
                <a16:creationId xmlns:a16="http://schemas.microsoft.com/office/drawing/2014/main" id="{DEAD1D2A-3F02-01D4-20FA-A4C593709E02}"/>
              </a:ext>
            </a:extLst>
          </p:cNvPr>
          <p:cNvSpPr txBox="1"/>
          <p:nvPr/>
        </p:nvSpPr>
        <p:spPr>
          <a:xfrm>
            <a:off x="767769" y="3569255"/>
            <a:ext cx="10807574" cy="1569660"/>
          </a:xfrm>
          <a:prstGeom prst="rect">
            <a:avLst/>
          </a:prstGeom>
          <a:noFill/>
        </p:spPr>
        <p:txBody>
          <a:bodyPr wrap="none" rtlCol="0">
            <a:spAutoFit/>
          </a:bodyPr>
          <a:lstStyle/>
          <a:p>
            <a:r>
              <a:rPr lang="en-US" sz="3200" dirty="0"/>
              <a:t>Only God is the Savior (Is 43:11) and Jesus is God so Jesus can be</a:t>
            </a:r>
          </a:p>
          <a:p>
            <a:r>
              <a:rPr lang="en-US" sz="3200" dirty="0"/>
              <a:t>the savior (Titus 2:13-14) who alone “we have redemption, the </a:t>
            </a:r>
          </a:p>
          <a:p>
            <a:r>
              <a:rPr lang="en-US" sz="3200" dirty="0"/>
              <a:t>forgiveness of sins” (Col. 1:14).</a:t>
            </a:r>
          </a:p>
        </p:txBody>
      </p:sp>
      <p:sp>
        <p:nvSpPr>
          <p:cNvPr id="6" name="TextBox 5">
            <a:extLst>
              <a:ext uri="{FF2B5EF4-FFF2-40B4-BE49-F238E27FC236}">
                <a16:creationId xmlns:a16="http://schemas.microsoft.com/office/drawing/2014/main" id="{E06C7604-C354-1FDE-8115-E54CD52C08C5}"/>
              </a:ext>
            </a:extLst>
          </p:cNvPr>
          <p:cNvSpPr txBox="1"/>
          <p:nvPr/>
        </p:nvSpPr>
        <p:spPr>
          <a:xfrm>
            <a:off x="431656" y="5185082"/>
            <a:ext cx="11164851" cy="1077218"/>
          </a:xfrm>
          <a:prstGeom prst="rect">
            <a:avLst/>
          </a:prstGeom>
          <a:noFill/>
        </p:spPr>
        <p:txBody>
          <a:bodyPr wrap="none" rtlCol="0">
            <a:spAutoFit/>
          </a:bodyPr>
          <a:lstStyle/>
          <a:p>
            <a:r>
              <a:rPr lang="en-US" sz="3200" dirty="0"/>
              <a:t>Jesus alone was sinless and the spotless lamb (Heb. 4:15; 2 Cor. 5:21; </a:t>
            </a:r>
          </a:p>
          <a:p>
            <a:r>
              <a:rPr lang="en-US" sz="3200" dirty="0"/>
              <a:t>1 Pet. 1:19). Jesus alone is God and man.</a:t>
            </a:r>
          </a:p>
        </p:txBody>
      </p:sp>
    </p:spTree>
    <p:extLst>
      <p:ext uri="{BB962C8B-B14F-4D97-AF65-F5344CB8AC3E}">
        <p14:creationId xmlns:p14="http://schemas.microsoft.com/office/powerpoint/2010/main" val="25781490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BF5B2-004D-9F00-171F-2ED511EBA264}"/>
              </a:ext>
            </a:extLst>
          </p:cNvPr>
          <p:cNvSpPr txBox="1"/>
          <p:nvPr/>
        </p:nvSpPr>
        <p:spPr>
          <a:xfrm>
            <a:off x="795130" y="682981"/>
            <a:ext cx="10398815" cy="707886"/>
          </a:xfrm>
          <a:prstGeom prst="rect">
            <a:avLst/>
          </a:prstGeom>
          <a:noFill/>
        </p:spPr>
        <p:txBody>
          <a:bodyPr wrap="square">
            <a:spAutoFit/>
          </a:bodyPr>
          <a:lstStyle/>
          <a:p>
            <a:r>
              <a:rPr lang="en-US" sz="2000" dirty="0"/>
              <a:t>Luther changed his views on Mary later in life as he developed a biblical hermeneutic - https://www.aomin.org/aoblog/roman-catholicism/martin-luther-believed-in-devotion-to-mary/</a:t>
            </a:r>
          </a:p>
        </p:txBody>
      </p:sp>
      <p:sp>
        <p:nvSpPr>
          <p:cNvPr id="2" name="TextBox 1">
            <a:extLst>
              <a:ext uri="{FF2B5EF4-FFF2-40B4-BE49-F238E27FC236}">
                <a16:creationId xmlns:a16="http://schemas.microsoft.com/office/drawing/2014/main" id="{053C5606-D204-8FE0-2BE9-5F5CEE23690F}"/>
              </a:ext>
            </a:extLst>
          </p:cNvPr>
          <p:cNvSpPr txBox="1"/>
          <p:nvPr/>
        </p:nvSpPr>
        <p:spPr>
          <a:xfrm>
            <a:off x="795130" y="2027583"/>
            <a:ext cx="6995441" cy="3539430"/>
          </a:xfrm>
          <a:prstGeom prst="rect">
            <a:avLst/>
          </a:prstGeom>
          <a:noFill/>
        </p:spPr>
        <p:txBody>
          <a:bodyPr wrap="none" rtlCol="0">
            <a:spAutoFit/>
          </a:bodyPr>
          <a:lstStyle/>
          <a:p>
            <a:r>
              <a:rPr lang="en-US" sz="3200" dirty="0"/>
              <a:t>Rosary- repetitious prayers</a:t>
            </a:r>
          </a:p>
          <a:p>
            <a:endParaRPr lang="en-US" sz="3200" dirty="0"/>
          </a:p>
          <a:p>
            <a:endParaRPr lang="en-US" sz="3200" dirty="0"/>
          </a:p>
          <a:p>
            <a:r>
              <a:rPr lang="en-US" sz="3200" dirty="0"/>
              <a:t>Bible Matthew 6:7- And when you are </a:t>
            </a:r>
          </a:p>
          <a:p>
            <a:r>
              <a:rPr lang="en-US" sz="3200" dirty="0"/>
              <a:t>praying, do not use meaningless repetition </a:t>
            </a:r>
          </a:p>
          <a:p>
            <a:r>
              <a:rPr lang="en-US" sz="3200" dirty="0"/>
              <a:t>as the Gentiles do, for they suppose that </a:t>
            </a:r>
          </a:p>
          <a:p>
            <a:r>
              <a:rPr lang="en-US" sz="3200" dirty="0"/>
              <a:t>they will be heard for many words.”</a:t>
            </a:r>
          </a:p>
        </p:txBody>
      </p:sp>
      <p:pic>
        <p:nvPicPr>
          <p:cNvPr id="5" name="Picture 4">
            <a:extLst>
              <a:ext uri="{FF2B5EF4-FFF2-40B4-BE49-F238E27FC236}">
                <a16:creationId xmlns:a16="http://schemas.microsoft.com/office/drawing/2014/main" id="{F622164D-8FFD-D831-984B-BAC070252BE0}"/>
              </a:ext>
            </a:extLst>
          </p:cNvPr>
          <p:cNvPicPr>
            <a:picLocks noChangeAspect="1"/>
          </p:cNvPicPr>
          <p:nvPr/>
        </p:nvPicPr>
        <p:blipFill>
          <a:blip r:embed="rId2"/>
          <a:stretch>
            <a:fillRect/>
          </a:stretch>
        </p:blipFill>
        <p:spPr>
          <a:xfrm>
            <a:off x="8191346" y="1805342"/>
            <a:ext cx="3339238" cy="4476353"/>
          </a:xfrm>
          <a:prstGeom prst="rect">
            <a:avLst/>
          </a:prstGeom>
        </p:spPr>
      </p:pic>
    </p:spTree>
    <p:extLst>
      <p:ext uri="{BB962C8B-B14F-4D97-AF65-F5344CB8AC3E}">
        <p14:creationId xmlns:p14="http://schemas.microsoft.com/office/powerpoint/2010/main" val="21506313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A39972-706A-1C50-563B-0ACDBA226A46}"/>
              </a:ext>
            </a:extLst>
          </p:cNvPr>
          <p:cNvSpPr txBox="1">
            <a:spLocks/>
          </p:cNvSpPr>
          <p:nvPr/>
        </p:nvSpPr>
        <p:spPr>
          <a:xfrm>
            <a:off x="964094" y="1624935"/>
            <a:ext cx="10677113" cy="2589256"/>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15000"/>
              </a:lnSpc>
              <a:spcBef>
                <a:spcPts val="0"/>
              </a:spcBef>
              <a:spcAft>
                <a:spcPts val="1000"/>
              </a:spcAft>
              <a:buFont typeface="Arial"/>
              <a:buNone/>
            </a:pPr>
            <a:r>
              <a:rPr lang="en-US" sz="2800" dirty="0">
                <a:solidFill>
                  <a:srgbClr val="1D2129"/>
                </a:solidFill>
                <a:latin typeface="Calibri" panose="020F0502020204030204" pitchFamily="34" charset="0"/>
                <a:ea typeface="Calibri" panose="020F0502020204030204" pitchFamily="34" charset="0"/>
                <a:cs typeface="Times New Roman" panose="02020603050405020304" pitchFamily="18" charset="0"/>
              </a:rPr>
              <a:t>There is nothing in the Bible to pray to the dead for intercession.   The Bible is clear about prayer for brethren </a:t>
            </a:r>
            <a:r>
              <a:rPr lang="en-US" sz="2800" u="sng" dirty="0">
                <a:solidFill>
                  <a:srgbClr val="1D2129"/>
                </a:solidFill>
                <a:latin typeface="Calibri" panose="020F0502020204030204" pitchFamily="34" charset="0"/>
                <a:ea typeface="Calibri" panose="020F0502020204030204" pitchFamily="34" charset="0"/>
                <a:cs typeface="Times New Roman" panose="02020603050405020304" pitchFamily="18" charset="0"/>
              </a:rPr>
              <a:t>while on earth </a:t>
            </a:r>
            <a:r>
              <a:rPr lang="en-US" sz="2800" dirty="0">
                <a:solidFill>
                  <a:srgbClr val="1D2129"/>
                </a:solidFill>
                <a:latin typeface="Calibri" panose="020F0502020204030204" pitchFamily="34" charset="0"/>
                <a:ea typeface="Calibri" panose="020F0502020204030204" pitchFamily="34" charset="0"/>
                <a:cs typeface="Times New Roman" panose="02020603050405020304" pitchFamily="18" charset="0"/>
              </a:rPr>
              <a:t>since God can use them on earth to help.    The dead COULD still pray for those on earth but we are never told to pray to them.  We pray TO God FOR people.  That is the formula in the Bible.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059A81D5-3B0E-945A-3267-5DBBA5FBEBD2}"/>
              </a:ext>
            </a:extLst>
          </p:cNvPr>
          <p:cNvSpPr txBox="1">
            <a:spLocks/>
          </p:cNvSpPr>
          <p:nvPr/>
        </p:nvSpPr>
        <p:spPr>
          <a:xfrm>
            <a:off x="1295402" y="604445"/>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Prayers to the Dead</a:t>
            </a:r>
            <a:endParaRPr lang="en-US" dirty="0"/>
          </a:p>
        </p:txBody>
      </p:sp>
      <p:sp>
        <p:nvSpPr>
          <p:cNvPr id="7" name="TextBox 6">
            <a:extLst>
              <a:ext uri="{FF2B5EF4-FFF2-40B4-BE49-F238E27FC236}">
                <a16:creationId xmlns:a16="http://schemas.microsoft.com/office/drawing/2014/main" id="{9D227115-BDD3-5414-053B-4182A3ACA6A0}"/>
              </a:ext>
            </a:extLst>
          </p:cNvPr>
          <p:cNvSpPr txBox="1"/>
          <p:nvPr/>
        </p:nvSpPr>
        <p:spPr>
          <a:xfrm>
            <a:off x="757442" y="4703625"/>
            <a:ext cx="10677114" cy="1058880"/>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sz="2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Catholic Bible support is found in the apocrypha: 2 Mac. 12:38-45; Wisdom 3:1;Tobit 4:17</a:t>
            </a:r>
            <a:endParaRPr lang="en-US" dirty="0"/>
          </a:p>
        </p:txBody>
      </p:sp>
    </p:spTree>
    <p:extLst>
      <p:ext uri="{BB962C8B-B14F-4D97-AF65-F5344CB8AC3E}">
        <p14:creationId xmlns:p14="http://schemas.microsoft.com/office/powerpoint/2010/main" val="39394951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189B8-9D55-8FEA-A921-4F818323F942}"/>
              </a:ext>
            </a:extLst>
          </p:cNvPr>
          <p:cNvSpPr txBox="1">
            <a:spLocks/>
          </p:cNvSpPr>
          <p:nvPr/>
        </p:nvSpPr>
        <p:spPr>
          <a:xfrm>
            <a:off x="866359" y="2796350"/>
            <a:ext cx="10800522" cy="350896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15000"/>
              </a:lnSpc>
              <a:spcBef>
                <a:spcPts val="0"/>
              </a:spcBef>
              <a:spcAft>
                <a:spcPts val="1000"/>
              </a:spcAft>
              <a:buFont typeface="Arial"/>
              <a:buNone/>
            </a:pPr>
            <a:r>
              <a:rPr lang="en-US" sz="2800" dirty="0">
                <a:solidFill>
                  <a:srgbClr val="081C2A"/>
                </a:solidFill>
                <a:latin typeface="system-ui"/>
              </a:rPr>
              <a:t>In order for a dead person to receive prayers, the dead individual has to hear the prayer, possess the power to answer it, and know how to answer it in a way that is best for the individual praying. Only God hears and answers prayer because of His perfect essence and because of what some theologians call His “immanence.” Immanence is the quality of God that causes Him to be directly involved with the affairs of mankind (</a:t>
            </a:r>
            <a:r>
              <a:rPr lang="en-US" sz="2800" dirty="0">
                <a:latin typeface="system-ui"/>
              </a:rPr>
              <a:t>1 Timothy 6:14-15</a:t>
            </a:r>
            <a:r>
              <a:rPr lang="en-US" sz="2800" dirty="0">
                <a:solidFill>
                  <a:srgbClr val="081C2A"/>
                </a:solidFill>
                <a:latin typeface="system-ui"/>
              </a:rPr>
              <a:t>); this includes answering prayer.</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2A0D9FC-7D11-228F-01B1-C7A0A22906A5}"/>
              </a:ext>
            </a:extLst>
          </p:cNvPr>
          <p:cNvSpPr txBox="1"/>
          <p:nvPr/>
        </p:nvSpPr>
        <p:spPr>
          <a:xfrm>
            <a:off x="715616" y="1411355"/>
            <a:ext cx="11102009" cy="1384995"/>
          </a:xfrm>
          <a:prstGeom prst="rect">
            <a:avLst/>
          </a:prstGeom>
          <a:noFill/>
        </p:spPr>
        <p:txBody>
          <a:bodyPr wrap="square">
            <a:spAutoFit/>
          </a:bodyPr>
          <a:lstStyle/>
          <a:p>
            <a:r>
              <a:rPr lang="en-US" sz="2800" b="0" i="0" dirty="0">
                <a:solidFill>
                  <a:srgbClr val="081C2A"/>
                </a:solidFill>
                <a:effectLst/>
                <a:latin typeface="system-ui"/>
              </a:rPr>
              <a:t>God is omnipresent—everywhere at once—and is capable of hearing every prayer in the world. A human being, on the other hand, does not possess this attribute. Also, God is the only one with the power to answer prayer. </a:t>
            </a:r>
            <a:endParaRPr lang="en-US" sz="2800" dirty="0"/>
          </a:p>
        </p:txBody>
      </p:sp>
      <p:sp>
        <p:nvSpPr>
          <p:cNvPr id="2" name="Title 1">
            <a:extLst>
              <a:ext uri="{FF2B5EF4-FFF2-40B4-BE49-F238E27FC236}">
                <a16:creationId xmlns:a16="http://schemas.microsoft.com/office/drawing/2014/main" id="{2D7EBCE2-B497-1EA0-1BF6-7CC17228026B}"/>
              </a:ext>
            </a:extLst>
          </p:cNvPr>
          <p:cNvSpPr txBox="1">
            <a:spLocks/>
          </p:cNvSpPr>
          <p:nvPr/>
        </p:nvSpPr>
        <p:spPr>
          <a:xfrm>
            <a:off x="1196010" y="552682"/>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Prayers to the Dead</a:t>
            </a:r>
            <a:endParaRPr lang="en-US" dirty="0"/>
          </a:p>
        </p:txBody>
      </p:sp>
    </p:spTree>
    <p:extLst>
      <p:ext uri="{BB962C8B-B14F-4D97-AF65-F5344CB8AC3E}">
        <p14:creationId xmlns:p14="http://schemas.microsoft.com/office/powerpoint/2010/main" val="6352493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BF0A-4560-7EBD-6C3D-F044BBBCE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8798D-CB00-0B4F-DA17-60CAD97B1ABF}"/>
              </a:ext>
            </a:extLst>
          </p:cNvPr>
          <p:cNvSpPr>
            <a:spLocks noGrp="1"/>
          </p:cNvSpPr>
          <p:nvPr>
            <p:ph type="title"/>
          </p:nvPr>
        </p:nvSpPr>
        <p:spPr/>
        <p:txBody>
          <a:bodyPr/>
          <a:lstStyle/>
          <a:p>
            <a:r>
              <a:rPr lang="en-US" dirty="0"/>
              <a:t>Prayers to the Dead –Biblical Response</a:t>
            </a:r>
          </a:p>
        </p:txBody>
      </p:sp>
      <p:sp>
        <p:nvSpPr>
          <p:cNvPr id="3" name="Content Placeholder 2">
            <a:extLst>
              <a:ext uri="{FF2B5EF4-FFF2-40B4-BE49-F238E27FC236}">
                <a16:creationId xmlns:a16="http://schemas.microsoft.com/office/drawing/2014/main" id="{298DF4D0-822B-4DE7-DDBD-BD505DAD1B43}"/>
              </a:ext>
            </a:extLst>
          </p:cNvPr>
          <p:cNvSpPr>
            <a:spLocks noGrp="1"/>
          </p:cNvSpPr>
          <p:nvPr>
            <p:ph idx="1"/>
          </p:nvPr>
        </p:nvSpPr>
        <p:spPr>
          <a:xfrm>
            <a:off x="967409" y="2457541"/>
            <a:ext cx="10025269" cy="3923381"/>
          </a:xfrm>
        </p:spPr>
        <p:txBody>
          <a:bodyPr>
            <a:noAutofit/>
          </a:bodyPr>
          <a:lstStyle/>
          <a:p>
            <a:pPr marL="0" marR="0">
              <a:lnSpc>
                <a:spcPct val="115000"/>
              </a:lnSpc>
              <a:spcBef>
                <a:spcPts val="0"/>
              </a:spcBef>
              <a:spcAft>
                <a:spcPts val="1000"/>
              </a:spcAft>
            </a:pPr>
            <a:r>
              <a:rPr lang="en-US" sz="2800" b="0" i="0" dirty="0">
                <a:solidFill>
                  <a:srgbClr val="081C2A"/>
                </a:solidFill>
                <a:effectLst/>
                <a:latin typeface="system-ui"/>
              </a:rPr>
              <a:t>Praying to the dead is strictly forbidden in the Bible. </a:t>
            </a:r>
            <a:r>
              <a:rPr lang="en-US" sz="2800" b="0" i="0" dirty="0">
                <a:effectLst/>
                <a:latin typeface="system-ui"/>
              </a:rPr>
              <a:t>Deuteronomy 18:11</a:t>
            </a:r>
            <a:r>
              <a:rPr lang="en-US" sz="2800" b="0" i="0" dirty="0">
                <a:solidFill>
                  <a:srgbClr val="081C2A"/>
                </a:solidFill>
                <a:effectLst/>
                <a:latin typeface="system-ui"/>
              </a:rPr>
              <a:t> tells us that anyone who “consults with the dead” is “detestable to the Lord.” The story of Saul consulting a medium to bring up the spirit of the dead Samuel resulted in his death “because he was unfaithful to the LORD; he did not keep the word of the LORD and even consulted a medium for guidance” (</a:t>
            </a:r>
            <a:r>
              <a:rPr lang="en-US" sz="2800" b="0" i="0" dirty="0">
                <a:effectLst/>
                <a:latin typeface="system-ui"/>
              </a:rPr>
              <a:t>1 Samuel 28:1-25</a:t>
            </a:r>
            <a:r>
              <a:rPr lang="en-US" sz="2800" b="0" i="0" dirty="0">
                <a:solidFill>
                  <a:srgbClr val="081C2A"/>
                </a:solidFill>
                <a:effectLst/>
                <a:latin typeface="system-ui"/>
              </a:rPr>
              <a:t>; </a:t>
            </a:r>
            <a:r>
              <a:rPr lang="en-US" sz="2800" b="0" i="0" dirty="0">
                <a:effectLst/>
                <a:latin typeface="system-ui"/>
              </a:rPr>
              <a:t>1 Chronicles 10:13-14</a:t>
            </a:r>
            <a:r>
              <a:rPr lang="en-US" sz="2800" b="0" i="0" dirty="0">
                <a:solidFill>
                  <a:srgbClr val="081C2A"/>
                </a:solidFill>
                <a:effectLst/>
                <a:latin typeface="system-ui"/>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04721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88EDE-6EBC-4B59-3DD8-9257D7859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424AC-D759-6DC8-EFA8-3D1F9B5A630D}"/>
              </a:ext>
            </a:extLst>
          </p:cNvPr>
          <p:cNvSpPr>
            <a:spLocks noGrp="1"/>
          </p:cNvSpPr>
          <p:nvPr>
            <p:ph type="title"/>
          </p:nvPr>
        </p:nvSpPr>
        <p:spPr/>
        <p:txBody>
          <a:bodyPr>
            <a:normAutofit/>
          </a:bodyPr>
          <a:lstStyle/>
          <a:p>
            <a:r>
              <a:rPr lang="en-US" dirty="0"/>
              <a:t>Prayers to the Dead- Biblical Response</a:t>
            </a:r>
          </a:p>
        </p:txBody>
      </p:sp>
      <p:sp>
        <p:nvSpPr>
          <p:cNvPr id="5" name="TextBox 4">
            <a:extLst>
              <a:ext uri="{FF2B5EF4-FFF2-40B4-BE49-F238E27FC236}">
                <a16:creationId xmlns:a16="http://schemas.microsoft.com/office/drawing/2014/main" id="{5F7088AD-E9B7-DBFC-56DE-D81C69CBF340}"/>
              </a:ext>
            </a:extLst>
          </p:cNvPr>
          <p:cNvSpPr txBox="1"/>
          <p:nvPr/>
        </p:nvSpPr>
        <p:spPr>
          <a:xfrm>
            <a:off x="887895" y="2505670"/>
            <a:ext cx="9872868" cy="3531864"/>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Romans 15:30, 2 Corinthians 1:11, Ephesians 6:18-19, 1 Thessalonian 5:25, 2 Thessalonian 3:1-2- Paul is requesting prayer from living people, to God for himself while on earth. He is not asking them to pray to someone dead for intercession.</a:t>
            </a:r>
          </a:p>
          <a:p>
            <a:pPr marL="0" marR="0">
              <a:lnSpc>
                <a:spcPct val="115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Isaiah 8:19-22, Leviticus 19:31, and Deuteronomy 18:11 say not to talk to the dead.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4603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469D0-5DC3-4825-8655-C570E530192C}"/>
              </a:ext>
            </a:extLst>
          </p:cNvPr>
          <p:cNvSpPr txBox="1">
            <a:spLocks/>
          </p:cNvSpPr>
          <p:nvPr/>
        </p:nvSpPr>
        <p:spPr>
          <a:xfrm>
            <a:off x="858079" y="797706"/>
            <a:ext cx="9601196" cy="3525816"/>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000" i="1" dirty="0">
                <a:latin typeface="Calibri" panose="020F0502020204030204" pitchFamily="34" charset="0"/>
                <a:ea typeface="Calibri" panose="020F0502020204030204" pitchFamily="34" charset="0"/>
                <a:cs typeface="Times New Roman" panose="02020603050405020304" pitchFamily="18" charset="0"/>
              </a:rPr>
              <a:t>Church = "</a:t>
            </a:r>
            <a:r>
              <a:rPr lang="en-US" sz="2000" i="1" dirty="0" err="1">
                <a:latin typeface="Calibri" panose="020F0502020204030204" pitchFamily="34" charset="0"/>
                <a:ea typeface="Calibri" panose="020F0502020204030204" pitchFamily="34" charset="0"/>
                <a:cs typeface="Times New Roman" panose="02020603050405020304" pitchFamily="18" charset="0"/>
              </a:rPr>
              <a:t>kuriakos</a:t>
            </a:r>
            <a:r>
              <a:rPr lang="en-US" sz="2000" i="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appears in the New Testament only twice. It is found once in I Corinthians 11:20 where it refers to </a:t>
            </a:r>
            <a:r>
              <a:rPr lang="en-US" sz="2000" i="1" dirty="0">
                <a:latin typeface="Calibri" panose="020F0502020204030204" pitchFamily="34" charset="0"/>
                <a:ea typeface="Calibri" panose="020F0502020204030204" pitchFamily="34" charset="0"/>
                <a:cs typeface="Times New Roman" panose="02020603050405020304" pitchFamily="18" charset="0"/>
              </a:rPr>
              <a:t>"the Lord's supper,"</a:t>
            </a:r>
            <a:r>
              <a:rPr lang="en-US" sz="2000" dirty="0">
                <a:latin typeface="Calibri" panose="020F0502020204030204" pitchFamily="34" charset="0"/>
                <a:ea typeface="Calibri" panose="020F0502020204030204" pitchFamily="34" charset="0"/>
                <a:cs typeface="Times New Roman" panose="02020603050405020304" pitchFamily="18" charset="0"/>
              </a:rPr>
              <a:t> and once again in Revelation 1:10 where it refers to </a:t>
            </a:r>
            <a:r>
              <a:rPr lang="en-US" sz="2000" i="1" dirty="0">
                <a:latin typeface="Calibri" panose="020F0502020204030204" pitchFamily="34" charset="0"/>
                <a:ea typeface="Calibri" panose="020F0502020204030204" pitchFamily="34" charset="0"/>
                <a:cs typeface="Times New Roman" panose="02020603050405020304" pitchFamily="18" charset="0"/>
              </a:rPr>
              <a:t>"the Lord's day."</a:t>
            </a:r>
            <a:r>
              <a:rPr lang="en-US" sz="2000" dirty="0">
                <a:latin typeface="Calibri" panose="020F0502020204030204" pitchFamily="34" charset="0"/>
                <a:ea typeface="Calibri" panose="020F0502020204030204" pitchFamily="34" charset="0"/>
                <a:cs typeface="Times New Roman" panose="02020603050405020304" pitchFamily="18" charset="0"/>
              </a:rPr>
              <a:t> In both of those cases, it is translated </a:t>
            </a:r>
            <a:r>
              <a:rPr lang="en-US" sz="2000" i="1" dirty="0">
                <a:latin typeface="Calibri" panose="020F0502020204030204" pitchFamily="34" charset="0"/>
                <a:ea typeface="Calibri" panose="020F0502020204030204" pitchFamily="34" charset="0"/>
                <a:cs typeface="Times New Roman" panose="02020603050405020304" pitchFamily="18" charset="0"/>
              </a:rPr>
              <a:t>"the Lord's..."</a:t>
            </a:r>
            <a:r>
              <a:rPr lang="en-US" sz="2000" dirty="0">
                <a:latin typeface="Calibri" panose="020F0502020204030204" pitchFamily="34" charset="0"/>
                <a:ea typeface="Calibri" panose="020F0502020204030204" pitchFamily="34" charset="0"/>
                <a:cs typeface="Times New Roman" panose="02020603050405020304" pitchFamily="18" charset="0"/>
              </a:rPr>
              <a:t> - not </a:t>
            </a:r>
            <a:r>
              <a:rPr lang="en-US" sz="2000" i="1" dirty="0">
                <a:latin typeface="Calibri" panose="020F0502020204030204" pitchFamily="34" charset="0"/>
                <a:ea typeface="Calibri" panose="020F0502020204030204" pitchFamily="34" charset="0"/>
                <a:cs typeface="Times New Roman" panose="02020603050405020304" pitchFamily="18" charset="0"/>
              </a:rPr>
              <a:t>"church."  It </a:t>
            </a:r>
            <a:r>
              <a:rPr lang="en-US" sz="2000" dirty="0">
                <a:latin typeface="Calibri" panose="020F0502020204030204" pitchFamily="34" charset="0"/>
                <a:ea typeface="Calibri" panose="020F0502020204030204" pitchFamily="34" charset="0"/>
                <a:cs typeface="Times New Roman" panose="02020603050405020304" pitchFamily="18" charset="0"/>
              </a:rPr>
              <a:t>means</a:t>
            </a:r>
            <a:r>
              <a:rPr lang="en-US" sz="2000" i="1" dirty="0">
                <a:latin typeface="Calibri" panose="020F0502020204030204" pitchFamily="34" charset="0"/>
                <a:ea typeface="Calibri" panose="020F0502020204030204" pitchFamily="34" charset="0"/>
                <a:cs typeface="Times New Roman" panose="02020603050405020304" pitchFamily="18" charset="0"/>
              </a:rPr>
              <a:t> "pertaining to the lord." </a:t>
            </a:r>
            <a:r>
              <a:rPr lang="en-US" sz="2000" dirty="0">
                <a:latin typeface="Calibri" panose="020F0502020204030204" pitchFamily="34" charset="0"/>
                <a:ea typeface="Calibri" panose="020F0502020204030204" pitchFamily="34" charset="0"/>
                <a:cs typeface="Times New Roman" panose="02020603050405020304" pitchFamily="18" charset="0"/>
              </a:rPr>
              <a:t>It refers to something that pertains to, or belongs to, a lord and is not the translation of </a:t>
            </a:r>
            <a:r>
              <a:rPr lang="en-US" sz="2000" dirty="0" err="1">
                <a:latin typeface="Calibri" panose="020F0502020204030204" pitchFamily="34" charset="0"/>
                <a:ea typeface="Calibri" panose="020F0502020204030204" pitchFamily="34" charset="0"/>
                <a:cs typeface="Times New Roman" panose="02020603050405020304" pitchFamily="18" charset="0"/>
              </a:rPr>
              <a:t>Ekklesia</a:t>
            </a:r>
            <a:r>
              <a:rPr lang="en-US" sz="2000" dirty="0">
                <a:latin typeface="Calibri" panose="020F0502020204030204" pitchFamily="34" charset="0"/>
                <a:ea typeface="Calibri" panose="020F0502020204030204" pitchFamily="34" charset="0"/>
                <a:cs typeface="Times New Roman" panose="02020603050405020304" pitchFamily="18" charset="0"/>
              </a:rPr>
              <a:t>.</a:t>
            </a:r>
            <a:br>
              <a:rPr lang="en-US" sz="2000" dirty="0">
                <a:latin typeface="Calibri" panose="020F0502020204030204" pitchFamily="34" charset="0"/>
                <a:ea typeface="Calibri" panose="020F0502020204030204" pitchFamily="34" charset="0"/>
                <a:cs typeface="Times New Roman" panose="02020603050405020304" pitchFamily="18" charset="0"/>
              </a:rPr>
            </a:br>
            <a:br>
              <a:rPr lang="en-US" sz="2000" dirty="0">
                <a:latin typeface="Calibri" panose="020F0502020204030204" pitchFamily="34" charset="0"/>
                <a:ea typeface="Calibri" panose="020F0502020204030204" pitchFamily="34" charset="0"/>
                <a:cs typeface="Times New Roman" panose="02020603050405020304" pitchFamily="18" charset="0"/>
              </a:rPr>
            </a:b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T</a:t>
            </a:r>
            <a:r>
              <a:rPr lang="en-US" sz="2000" dirty="0">
                <a:latin typeface="Calibri" panose="020F0502020204030204" pitchFamily="34" charset="0"/>
                <a:cs typeface="Times New Roman" panose="02020603050405020304" pitchFamily="18" charset="0"/>
              </a:rPr>
              <a:t>he phrase </a:t>
            </a:r>
            <a:r>
              <a:rPr lang="en-US" sz="2000" i="1" dirty="0" err="1">
                <a:latin typeface="Calibri" panose="020F0502020204030204" pitchFamily="34" charset="0"/>
                <a:cs typeface="Times New Roman" panose="02020603050405020304" pitchFamily="18" charset="0"/>
              </a:rPr>
              <a:t>kūrikón</a:t>
            </a:r>
            <a:r>
              <a:rPr lang="en-US" sz="2000" i="1" dirty="0">
                <a:latin typeface="Calibri" panose="020F0502020204030204" pitchFamily="34" charset="0"/>
                <a:cs typeface="Times New Roman" panose="02020603050405020304" pitchFamily="18" charset="0"/>
              </a:rPr>
              <a:t> </a:t>
            </a:r>
            <a:r>
              <a:rPr lang="en-US" sz="2000" i="1" dirty="0" err="1">
                <a:latin typeface="Calibri" panose="020F0502020204030204" pitchFamily="34" charset="0"/>
                <a:cs typeface="Times New Roman" panose="02020603050405020304" pitchFamily="18" charset="0"/>
              </a:rPr>
              <a:t>oikía</a:t>
            </a:r>
            <a:r>
              <a:rPr lang="en-US" sz="2000" i="1" dirty="0">
                <a:latin typeface="Calibri" panose="020F0502020204030204" pitchFamily="34" charset="0"/>
                <a:cs typeface="Times New Roman" panose="02020603050405020304" pitchFamily="18" charset="0"/>
              </a:rPr>
              <a:t> </a:t>
            </a:r>
            <a:r>
              <a:rPr lang="en-US" sz="2000" dirty="0">
                <a:latin typeface="Calibri" panose="020F0502020204030204" pitchFamily="34" charset="0"/>
                <a:cs typeface="Times New Roman" panose="02020603050405020304" pitchFamily="18" charset="0"/>
              </a:rPr>
              <a:t>meant “the Lord’s house.” In the Middle Ages, the Greek term for “house of worship” was shortened to </a:t>
            </a:r>
            <a:r>
              <a:rPr lang="en-US" sz="2000" i="1" dirty="0" err="1">
                <a:latin typeface="Calibri" panose="020F0502020204030204" pitchFamily="34" charset="0"/>
                <a:cs typeface="Times New Roman" panose="02020603050405020304" pitchFamily="18" charset="0"/>
              </a:rPr>
              <a:t>kūrkón</a:t>
            </a:r>
            <a:r>
              <a:rPr lang="en-US" sz="2000" dirty="0">
                <a:latin typeface="Calibri" panose="020F0502020204030204" pitchFamily="34" charset="0"/>
                <a:cs typeface="Times New Roman" panose="02020603050405020304" pitchFamily="18" charset="0"/>
              </a:rPr>
              <a:t>. And that’s the word that was loaned to West Germanic as </a:t>
            </a:r>
            <a:r>
              <a:rPr lang="en-US" sz="2000" i="1" dirty="0" err="1">
                <a:latin typeface="Calibri" panose="020F0502020204030204" pitchFamily="34" charset="0"/>
                <a:cs typeface="Times New Roman" panose="02020603050405020304" pitchFamily="18" charset="0"/>
              </a:rPr>
              <a:t>kirika</a:t>
            </a:r>
            <a:r>
              <a:rPr lang="en-US" sz="2000" dirty="0">
                <a:latin typeface="Calibri" panose="020F0502020204030204" pitchFamily="34" charset="0"/>
                <a:cs typeface="Times New Roman" panose="02020603050405020304" pitchFamily="18" charset="0"/>
              </a:rPr>
              <a:t> and eventually to Old English as </a:t>
            </a:r>
            <a:r>
              <a:rPr lang="en-US" sz="2000" i="1" dirty="0" err="1">
                <a:latin typeface="Calibri" panose="020F0502020204030204" pitchFamily="34" charset="0"/>
                <a:cs typeface="Times New Roman" panose="02020603050405020304" pitchFamily="18" charset="0"/>
              </a:rPr>
              <a:t>cirice</a:t>
            </a:r>
            <a:r>
              <a:rPr lang="en-US" sz="2000" dirty="0">
                <a:latin typeface="Calibri" panose="020F0502020204030204" pitchFamily="34" charset="0"/>
                <a:cs typeface="Times New Roman" panose="02020603050405020304" pitchFamily="18" charset="0"/>
              </a:rPr>
              <a:t>. Etymologically speaking, the word </a:t>
            </a:r>
            <a:r>
              <a:rPr lang="en-US" sz="2000" i="1" dirty="0">
                <a:latin typeface="Calibri" panose="020F0502020204030204" pitchFamily="34" charset="0"/>
                <a:cs typeface="Times New Roman" panose="02020603050405020304" pitchFamily="18" charset="0"/>
              </a:rPr>
              <a:t>church</a:t>
            </a:r>
            <a:r>
              <a:rPr lang="en-US" sz="2000" dirty="0">
                <a:latin typeface="Calibri" panose="020F0502020204030204" pitchFamily="34" charset="0"/>
                <a:cs typeface="Times New Roman" panose="02020603050405020304" pitchFamily="18" charset="0"/>
              </a:rPr>
              <a:t> means “house of the Lord.”</a:t>
            </a:r>
            <a:br>
              <a:rPr lang="en-US" sz="2000" dirty="0">
                <a:latin typeface="Calibri" panose="020F0502020204030204" pitchFamily="34" charset="0"/>
                <a:cs typeface="Times New Roman" panose="02020603050405020304" pitchFamily="18" charset="0"/>
              </a:rPr>
            </a:br>
            <a:br>
              <a:rPr lang="en-US" sz="2000" dirty="0">
                <a:latin typeface="Calibri" panose="020F0502020204030204" pitchFamily="34" charset="0"/>
                <a:cs typeface="Times New Roman" panose="02020603050405020304" pitchFamily="18" charset="0"/>
              </a:rPr>
            </a:br>
            <a:r>
              <a:rPr lang="en-US" sz="2000" dirty="0">
                <a:latin typeface="Calibri" panose="020F0502020204030204" pitchFamily="34" charset="0"/>
                <a:cs typeface="Times New Roman" panose="02020603050405020304" pitchFamily="18" charset="0"/>
              </a:rPr>
              <a:t>Old Norse borrowed the Old English word </a:t>
            </a:r>
            <a:r>
              <a:rPr lang="en-US" sz="2000" i="1" dirty="0" err="1">
                <a:latin typeface="Calibri" panose="020F0502020204030204" pitchFamily="34" charset="0"/>
                <a:cs typeface="Times New Roman" panose="02020603050405020304" pitchFamily="18" charset="0"/>
              </a:rPr>
              <a:t>cirice</a:t>
            </a:r>
            <a:r>
              <a:rPr lang="en-US" sz="2000" dirty="0">
                <a:latin typeface="Calibri" panose="020F0502020204030204" pitchFamily="34" charset="0"/>
                <a:cs typeface="Times New Roman" panose="02020603050405020304" pitchFamily="18" charset="0"/>
              </a:rPr>
              <a:t> to form </a:t>
            </a:r>
            <a:r>
              <a:rPr lang="en-US" sz="2000" i="1" dirty="0" err="1">
                <a:latin typeface="Calibri" panose="020F0502020204030204" pitchFamily="34" charset="0"/>
                <a:cs typeface="Times New Roman" panose="02020603050405020304" pitchFamily="18" charset="0"/>
              </a:rPr>
              <a:t>kirkja</a:t>
            </a:r>
            <a:r>
              <a:rPr lang="en-US" sz="2000" dirty="0">
                <a:latin typeface="Calibri" panose="020F0502020204030204" pitchFamily="34" charset="0"/>
                <a:cs typeface="Times New Roman" panose="02020603050405020304" pitchFamily="18" charset="0"/>
              </a:rPr>
              <a:t>, and that’s where the Scottish word </a:t>
            </a:r>
            <a:r>
              <a:rPr lang="en-US" sz="2000" i="1" dirty="0">
                <a:latin typeface="Calibri" panose="020F0502020204030204" pitchFamily="34" charset="0"/>
                <a:cs typeface="Times New Roman" panose="02020603050405020304" pitchFamily="18" charset="0"/>
              </a:rPr>
              <a:t>kirk</a:t>
            </a:r>
            <a:r>
              <a:rPr lang="en-US" sz="2000" dirty="0">
                <a:latin typeface="Calibri" panose="020F0502020204030204" pitchFamily="34" charset="0"/>
                <a:cs typeface="Times New Roman" panose="02020603050405020304" pitchFamily="18" charset="0"/>
              </a:rPr>
              <a:t> came from. During the Middle English period, the word </a:t>
            </a:r>
            <a:r>
              <a:rPr lang="en-US" sz="2000" i="1" dirty="0">
                <a:latin typeface="Calibri" panose="020F0502020204030204" pitchFamily="34" charset="0"/>
                <a:cs typeface="Times New Roman" panose="02020603050405020304" pitchFamily="18" charset="0"/>
              </a:rPr>
              <a:t>kirk</a:t>
            </a:r>
            <a:r>
              <a:rPr lang="en-US" sz="2000" dirty="0">
                <a:latin typeface="Calibri" panose="020F0502020204030204" pitchFamily="34" charset="0"/>
                <a:cs typeface="Times New Roman" panose="02020603050405020304" pitchFamily="18" charset="0"/>
              </a:rPr>
              <a:t> was borrowed from the Scots, so now Modern English has both church and kirk as synonyms.</a:t>
            </a:r>
          </a:p>
        </p:txBody>
      </p:sp>
    </p:spTree>
    <p:extLst>
      <p:ext uri="{BB962C8B-B14F-4D97-AF65-F5344CB8AC3E}">
        <p14:creationId xmlns:p14="http://schemas.microsoft.com/office/powerpoint/2010/main" val="18061007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62A2B-E972-FC68-6582-E4951F89F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6FCE9-CC8C-6B67-CC49-B3FC84805592}"/>
              </a:ext>
            </a:extLst>
          </p:cNvPr>
          <p:cNvSpPr>
            <a:spLocks noGrp="1"/>
          </p:cNvSpPr>
          <p:nvPr>
            <p:ph type="title"/>
          </p:nvPr>
        </p:nvSpPr>
        <p:spPr/>
        <p:txBody>
          <a:bodyPr>
            <a:normAutofit/>
          </a:bodyPr>
          <a:lstStyle/>
          <a:p>
            <a:r>
              <a:rPr lang="en-US" dirty="0"/>
              <a:t>Prayers to the Dead- Biblical Response</a:t>
            </a:r>
          </a:p>
        </p:txBody>
      </p:sp>
      <p:sp>
        <p:nvSpPr>
          <p:cNvPr id="8" name="TextBox 7">
            <a:extLst>
              <a:ext uri="{FF2B5EF4-FFF2-40B4-BE49-F238E27FC236}">
                <a16:creationId xmlns:a16="http://schemas.microsoft.com/office/drawing/2014/main" id="{80723462-70D9-C94A-3F35-115E94A4E629}"/>
              </a:ext>
            </a:extLst>
          </p:cNvPr>
          <p:cNvSpPr txBox="1"/>
          <p:nvPr/>
        </p:nvSpPr>
        <p:spPr>
          <a:xfrm>
            <a:off x="937591" y="2446489"/>
            <a:ext cx="10621618" cy="3036344"/>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Rom 8:26-27</a:t>
            </a:r>
          </a:p>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 In the same way, the Spirit helps us in our weakness. We do not know what we ought to pray for, but </a:t>
            </a:r>
            <a:r>
              <a:rPr lang="en-US" sz="2800" u="sng" dirty="0">
                <a:solidFill>
                  <a:srgbClr val="050505"/>
                </a:solidFill>
                <a:effectLst/>
                <a:latin typeface="inherit"/>
                <a:ea typeface="Times New Roman" panose="02020603050405020304" pitchFamily="18" charset="0"/>
                <a:cs typeface="Segoe UI Historic" panose="020B0502040204020203" pitchFamily="34" charset="0"/>
              </a:rPr>
              <a:t>the Spirit himself intercedes</a:t>
            </a:r>
            <a:r>
              <a:rPr lang="en-US" sz="2800" dirty="0">
                <a:solidFill>
                  <a:srgbClr val="050505"/>
                </a:solidFill>
                <a:effectLst/>
                <a:latin typeface="inherit"/>
                <a:ea typeface="Times New Roman" panose="02020603050405020304" pitchFamily="18" charset="0"/>
                <a:cs typeface="Segoe UI Historic" panose="020B0502040204020203" pitchFamily="34" charset="0"/>
              </a:rPr>
              <a:t> for us through wordless groans.  And he who searches our hearts knows the mind of the Spirit, because the Spirit intercedes for God’s people in accordance with the will of God.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71244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6EBC9-9A2A-51A2-2E9E-659BF5E0E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BE596A-9003-AAB0-892C-A9490E4C61AE}"/>
              </a:ext>
            </a:extLst>
          </p:cNvPr>
          <p:cNvSpPr>
            <a:spLocks noGrp="1"/>
          </p:cNvSpPr>
          <p:nvPr>
            <p:ph type="title"/>
          </p:nvPr>
        </p:nvSpPr>
        <p:spPr/>
        <p:txBody>
          <a:bodyPr>
            <a:normAutofit/>
          </a:bodyPr>
          <a:lstStyle/>
          <a:p>
            <a:r>
              <a:rPr lang="en-US" dirty="0"/>
              <a:t>Prayers to the Dead- Biblical Response</a:t>
            </a:r>
          </a:p>
        </p:txBody>
      </p:sp>
      <p:sp>
        <p:nvSpPr>
          <p:cNvPr id="5" name="TextBox 4">
            <a:extLst>
              <a:ext uri="{FF2B5EF4-FFF2-40B4-BE49-F238E27FC236}">
                <a16:creationId xmlns:a16="http://schemas.microsoft.com/office/drawing/2014/main" id="{582FAF59-E173-4122-12AF-B8109CF61CF6}"/>
              </a:ext>
            </a:extLst>
          </p:cNvPr>
          <p:cNvSpPr txBox="1"/>
          <p:nvPr/>
        </p:nvSpPr>
        <p:spPr>
          <a:xfrm>
            <a:off x="887895" y="2406348"/>
            <a:ext cx="10621618" cy="1549783"/>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Heb 7:24-25 "but because Jesus lives forever, he has a permanent priesthood. Therefore, he is able to save </a:t>
            </a:r>
            <a:r>
              <a:rPr lang="en-US" sz="2800" u="sng" dirty="0">
                <a:solidFill>
                  <a:srgbClr val="050505"/>
                </a:solidFill>
                <a:effectLst/>
                <a:latin typeface="inherit"/>
                <a:ea typeface="Times New Roman" panose="02020603050405020304" pitchFamily="18" charset="0"/>
                <a:cs typeface="Segoe UI Historic" panose="020B0502040204020203" pitchFamily="34" charset="0"/>
              </a:rPr>
              <a:t>completely</a:t>
            </a:r>
            <a:r>
              <a:rPr lang="en-US" sz="2800" dirty="0">
                <a:solidFill>
                  <a:srgbClr val="050505"/>
                </a:solidFill>
                <a:effectLst/>
                <a:latin typeface="inherit"/>
                <a:ea typeface="Times New Roman" panose="02020603050405020304" pitchFamily="18" charset="0"/>
                <a:cs typeface="Segoe UI Historic" panose="020B0502040204020203" pitchFamily="34" charset="0"/>
              </a:rPr>
              <a:t> those who come to God through him, because </a:t>
            </a:r>
            <a:r>
              <a:rPr lang="en-US" sz="2800" u="sng" dirty="0">
                <a:solidFill>
                  <a:srgbClr val="050505"/>
                </a:solidFill>
                <a:effectLst/>
                <a:latin typeface="inherit"/>
                <a:ea typeface="Times New Roman" panose="02020603050405020304" pitchFamily="18" charset="0"/>
                <a:cs typeface="Segoe UI Historic" panose="020B0502040204020203" pitchFamily="34" charset="0"/>
              </a:rPr>
              <a:t>he</a:t>
            </a:r>
            <a:r>
              <a:rPr lang="en-US" sz="2800" dirty="0">
                <a:solidFill>
                  <a:srgbClr val="050505"/>
                </a:solidFill>
                <a:effectLst/>
                <a:latin typeface="inherit"/>
                <a:ea typeface="Times New Roman" panose="02020603050405020304" pitchFamily="18" charset="0"/>
                <a:cs typeface="Segoe UI Historic" panose="020B0502040204020203" pitchFamily="34" charset="0"/>
              </a:rPr>
              <a:t> always lives to </a:t>
            </a:r>
            <a:r>
              <a:rPr lang="en-US" sz="2800" u="sng" dirty="0">
                <a:solidFill>
                  <a:srgbClr val="050505"/>
                </a:solidFill>
                <a:effectLst/>
                <a:latin typeface="inherit"/>
                <a:ea typeface="Times New Roman" panose="02020603050405020304" pitchFamily="18" charset="0"/>
                <a:cs typeface="Segoe UI Historic" panose="020B0502040204020203" pitchFamily="34" charset="0"/>
              </a:rPr>
              <a:t>intercede for </a:t>
            </a:r>
            <a:r>
              <a:rPr lang="en-US" sz="2800" dirty="0">
                <a:solidFill>
                  <a:srgbClr val="050505"/>
                </a:solidFill>
                <a:effectLst/>
                <a:latin typeface="inherit"/>
                <a:ea typeface="Times New Roman" panose="02020603050405020304" pitchFamily="18" charset="0"/>
                <a:cs typeface="Segoe UI Historic" panose="020B0502040204020203" pitchFamily="34" charset="0"/>
              </a:rPr>
              <a:t>them."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9F3F7BF-179C-23E7-DBC3-5900A8E7BFA7}"/>
              </a:ext>
            </a:extLst>
          </p:cNvPr>
          <p:cNvSpPr txBox="1"/>
          <p:nvPr/>
        </p:nvSpPr>
        <p:spPr>
          <a:xfrm>
            <a:off x="887895" y="4285227"/>
            <a:ext cx="10621618" cy="1549783"/>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1 Timothy 2:5</a:t>
            </a:r>
          </a:p>
          <a:p>
            <a:pPr marL="0" marR="0">
              <a:lnSpc>
                <a:spcPct val="115000"/>
              </a:lnSpc>
              <a:spcBef>
                <a:spcPts val="0"/>
              </a:spcBef>
              <a:spcAft>
                <a:spcPts val="0"/>
              </a:spcAft>
            </a:pPr>
            <a:r>
              <a:rPr lang="en-US" sz="2800" dirty="0">
                <a:solidFill>
                  <a:srgbClr val="050505"/>
                </a:solidFill>
                <a:effectLst/>
                <a:latin typeface="inherit"/>
                <a:ea typeface="Times New Roman" panose="02020603050405020304" pitchFamily="18" charset="0"/>
                <a:cs typeface="Segoe UI Historic" panose="020B0502040204020203" pitchFamily="34" charset="0"/>
              </a:rPr>
              <a:t> </a:t>
            </a:r>
            <a:r>
              <a:rPr lang="en-US" sz="2800" b="0" i="0" dirty="0">
                <a:solidFill>
                  <a:srgbClr val="5A5A5A"/>
                </a:solidFill>
                <a:effectLst/>
                <a:latin typeface="system-ui"/>
              </a:rPr>
              <a:t>For there is one God, </a:t>
            </a:r>
            <a:r>
              <a:rPr lang="en-US" sz="2800" b="0" i="1" dirty="0">
                <a:solidFill>
                  <a:srgbClr val="5A5A5A"/>
                </a:solidFill>
                <a:effectLst/>
                <a:latin typeface="system-ui"/>
              </a:rPr>
              <a:t>and</a:t>
            </a:r>
            <a:r>
              <a:rPr lang="en-US" sz="2800" b="0" i="0" dirty="0">
                <a:solidFill>
                  <a:srgbClr val="5A5A5A"/>
                </a:solidFill>
                <a:effectLst/>
                <a:latin typeface="system-ui"/>
              </a:rPr>
              <a:t> </a:t>
            </a:r>
            <a:r>
              <a:rPr lang="en-US" sz="2800" b="0" i="0" u="sng" dirty="0">
                <a:solidFill>
                  <a:srgbClr val="5A5A5A"/>
                </a:solidFill>
                <a:effectLst/>
                <a:latin typeface="system-ui"/>
              </a:rPr>
              <a:t>one mediator </a:t>
            </a:r>
            <a:r>
              <a:rPr lang="en-US" sz="2800" b="0" i="0" dirty="0">
                <a:solidFill>
                  <a:srgbClr val="5A5A5A"/>
                </a:solidFill>
                <a:effectLst/>
                <a:latin typeface="system-ui"/>
              </a:rPr>
              <a:t>also between God and mankind, </a:t>
            </a:r>
            <a:r>
              <a:rPr lang="en-US" sz="2800" b="0" i="1" dirty="0">
                <a:solidFill>
                  <a:srgbClr val="5A5A5A"/>
                </a:solidFill>
                <a:effectLst/>
                <a:latin typeface="system-ui"/>
              </a:rPr>
              <a:t>the</a:t>
            </a:r>
            <a:r>
              <a:rPr lang="en-US" sz="2800" b="0" i="0" dirty="0">
                <a:solidFill>
                  <a:srgbClr val="5A5A5A"/>
                </a:solidFill>
                <a:effectLst/>
                <a:latin typeface="system-ui"/>
              </a:rPr>
              <a:t> man Christ Jesus,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91152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696E7-27E3-08BB-37B0-0CE0C14E0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DB7C0-4BC9-132F-5A1F-6BD84E2AC350}"/>
              </a:ext>
            </a:extLst>
          </p:cNvPr>
          <p:cNvSpPr>
            <a:spLocks noGrp="1"/>
          </p:cNvSpPr>
          <p:nvPr>
            <p:ph type="title"/>
          </p:nvPr>
        </p:nvSpPr>
        <p:spPr/>
        <p:txBody>
          <a:bodyPr>
            <a:normAutofit/>
          </a:bodyPr>
          <a:lstStyle/>
          <a:p>
            <a:r>
              <a:rPr lang="en-US" dirty="0"/>
              <a:t>Prayers to the Dead- Evangelism</a:t>
            </a:r>
          </a:p>
        </p:txBody>
      </p:sp>
      <p:sp>
        <p:nvSpPr>
          <p:cNvPr id="5" name="TextBox 4">
            <a:extLst>
              <a:ext uri="{FF2B5EF4-FFF2-40B4-BE49-F238E27FC236}">
                <a16:creationId xmlns:a16="http://schemas.microsoft.com/office/drawing/2014/main" id="{0C18D115-871C-DE20-755F-38F0FEBCD1A0}"/>
              </a:ext>
            </a:extLst>
          </p:cNvPr>
          <p:cNvSpPr txBox="1"/>
          <p:nvPr/>
        </p:nvSpPr>
        <p:spPr>
          <a:xfrm>
            <a:off x="887895" y="2406348"/>
            <a:ext cx="10621618" cy="954107"/>
          </a:xfrm>
          <a:prstGeom prst="rect">
            <a:avLst/>
          </a:prstGeom>
          <a:noFill/>
        </p:spPr>
        <p:txBody>
          <a:bodyPr wrap="square">
            <a:spAutoFit/>
          </a:bodyPr>
          <a:lstStyle/>
          <a:p>
            <a:r>
              <a:rPr lang="en-US" sz="2800" dirty="0">
                <a:solidFill>
                  <a:srgbClr val="1C1E21"/>
                </a:solidFill>
                <a:effectLst/>
                <a:latin typeface="inherit"/>
                <a:ea typeface="Times New Roman" panose="02020603050405020304" pitchFamily="18" charset="0"/>
                <a:cs typeface="Times New Roman" panose="02020603050405020304" pitchFamily="18" charset="0"/>
              </a:rPr>
              <a:t>Ask: Can you find one example where Jesus or the NT authors pointed anyone to Mary or dead people?</a:t>
            </a:r>
            <a:endParaRPr lang="en-US" sz="2800" dirty="0"/>
          </a:p>
        </p:txBody>
      </p:sp>
      <p:sp>
        <p:nvSpPr>
          <p:cNvPr id="8" name="TextBox 7">
            <a:extLst>
              <a:ext uri="{FF2B5EF4-FFF2-40B4-BE49-F238E27FC236}">
                <a16:creationId xmlns:a16="http://schemas.microsoft.com/office/drawing/2014/main" id="{DDC90488-FBCA-6C30-628F-1390749FC7D6}"/>
              </a:ext>
            </a:extLst>
          </p:cNvPr>
          <p:cNvSpPr txBox="1"/>
          <p:nvPr/>
        </p:nvSpPr>
        <p:spPr>
          <a:xfrm>
            <a:off x="785191" y="3718696"/>
            <a:ext cx="10621618" cy="1054263"/>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050505"/>
                </a:solidFill>
                <a:latin typeface="inherit"/>
                <a:ea typeface="Calibri" panose="020F0502020204030204" pitchFamily="34" charset="0"/>
                <a:cs typeface="Segoe UI Historic" panose="020B0502040204020203" pitchFamily="34" charset="0"/>
              </a:rPr>
              <a:t>Ask: are there any clear passages that allows us to communicate to the dead?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17141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804-7C06-2816-9A66-9E54D9493254}"/>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a:t>
            </a:r>
            <a:endParaRPr lang="en-US" dirty="0"/>
          </a:p>
        </p:txBody>
      </p:sp>
      <p:sp>
        <p:nvSpPr>
          <p:cNvPr id="3" name="Content Placeholder 2">
            <a:extLst>
              <a:ext uri="{FF2B5EF4-FFF2-40B4-BE49-F238E27FC236}">
                <a16:creationId xmlns:a16="http://schemas.microsoft.com/office/drawing/2014/main" id="{CD5C3955-F7D3-B6F3-2571-B1051613DB2A}"/>
              </a:ext>
            </a:extLst>
          </p:cNvPr>
          <p:cNvSpPr>
            <a:spLocks noGrp="1"/>
          </p:cNvSpPr>
          <p:nvPr>
            <p:ph idx="1"/>
          </p:nvPr>
        </p:nvSpPr>
        <p:spPr>
          <a:xfrm>
            <a:off x="907775" y="2387967"/>
            <a:ext cx="10174356" cy="3318936"/>
          </a:xfrm>
        </p:spPr>
        <p:txBody>
          <a:bodyPr>
            <a:noAutofit/>
          </a:bodyPr>
          <a:lstStyle/>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Veneration vs adoration (God)?  Exodus 20:4-6 says both are not to be given to icons (bow down-</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proskuneo</a:t>
            </a:r>
            <a:r>
              <a:rPr lang="en-US" sz="2800" dirty="0">
                <a:effectLst/>
                <a:latin typeface="Calibri" panose="020F0502020204030204" pitchFamily="34" charset="0"/>
                <a:ea typeface="Calibri" panose="020F0502020204030204" pitchFamily="34" charset="0"/>
                <a:cs typeface="Times New Roman" panose="02020603050405020304" pitchFamily="18" charset="0"/>
              </a:rPr>
              <a:t> nor serve-</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latreuo</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US" sz="2800" dirty="0">
                <a:latin typeface="Calibri" panose="020F0502020204030204" pitchFamily="34" charset="0"/>
                <a:ea typeface="Calibri" panose="020F0502020204030204" pitchFamily="34" charset="0"/>
                <a:cs typeface="Times New Roman" panose="02020603050405020304" pitchFamily="18" charset="0"/>
              </a:rPr>
              <a:t>T</a:t>
            </a:r>
            <a:r>
              <a:rPr lang="en-US" sz="2800" dirty="0">
                <a:effectLst/>
                <a:latin typeface="Calibri" panose="020F0502020204030204" pitchFamily="34" charset="0"/>
                <a:ea typeface="Calibri" panose="020F0502020204030204" pitchFamily="34" charset="0"/>
                <a:cs typeface="Times New Roman" panose="02020603050405020304" pitchFamily="18" charset="0"/>
              </a:rPr>
              <a:t>he ark was kept out if sight so to not venerate</a:t>
            </a:r>
          </a:p>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In NT there is a new covenant and in Jesus we have the image (eikon) of the invisible God (Col. 1:15)</a:t>
            </a:r>
          </a:p>
        </p:txBody>
      </p:sp>
    </p:spTree>
    <p:extLst>
      <p:ext uri="{BB962C8B-B14F-4D97-AF65-F5344CB8AC3E}">
        <p14:creationId xmlns:p14="http://schemas.microsoft.com/office/powerpoint/2010/main" val="7633094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E1E0B-1EAC-BDCB-2465-3CDF0B51D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9B53F-6461-B675-6ACD-640823CB6286}"/>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a:t>
            </a:r>
            <a:endParaRPr lang="en-US" dirty="0"/>
          </a:p>
        </p:txBody>
      </p:sp>
      <p:sp>
        <p:nvSpPr>
          <p:cNvPr id="3" name="Content Placeholder 2">
            <a:extLst>
              <a:ext uri="{FF2B5EF4-FFF2-40B4-BE49-F238E27FC236}">
                <a16:creationId xmlns:a16="http://schemas.microsoft.com/office/drawing/2014/main" id="{AD580FBA-DADA-4B56-B853-7CB26E8195AF}"/>
              </a:ext>
            </a:extLst>
          </p:cNvPr>
          <p:cNvSpPr>
            <a:spLocks noGrp="1"/>
          </p:cNvSpPr>
          <p:nvPr>
            <p:ph idx="1"/>
          </p:nvPr>
        </p:nvSpPr>
        <p:spPr>
          <a:xfrm>
            <a:off x="907775" y="2387967"/>
            <a:ext cx="10174356" cy="3318936"/>
          </a:xfrm>
        </p:spPr>
        <p:txBody>
          <a:bodyPr>
            <a:noAutofit/>
          </a:bodyPr>
          <a:lstStyle/>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When Cornelius fell down and worshipped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proskuneo</a:t>
            </a:r>
            <a:r>
              <a:rPr lang="en-US" sz="2800" dirty="0">
                <a:effectLst/>
                <a:latin typeface="Calibri" panose="020F0502020204030204" pitchFamily="34" charset="0"/>
                <a:ea typeface="Calibri" panose="020F0502020204030204" pitchFamily="34" charset="0"/>
                <a:cs typeface="Times New Roman" panose="02020603050405020304" pitchFamily="18" charset="0"/>
              </a:rPr>
              <a:t>) Peter, Cornelius was told to get up. Same with what the angel told John in Rev. 19:10. Psalm 97:7 says “confounded be all they that serve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proskuneo</a:t>
            </a:r>
            <a:r>
              <a:rPr lang="en-US" sz="2800" dirty="0">
                <a:effectLst/>
                <a:latin typeface="Calibri" panose="020F0502020204030204" pitchFamily="34" charset="0"/>
                <a:ea typeface="Calibri" panose="020F0502020204030204" pitchFamily="34" charset="0"/>
                <a:cs typeface="Times New Roman" panose="02020603050405020304" pitchFamily="18" charset="0"/>
              </a:rPr>
              <a:t>) graven images</a:t>
            </a:r>
            <a:r>
              <a:rPr lang="en-US" sz="2800" dirty="0">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Constantine’s sister wanted an image painted of Christ, Eusebius of Caesarea-letter to </a:t>
            </a:r>
            <a:r>
              <a:rPr lang="en-US" sz="2800">
                <a:effectLst/>
                <a:latin typeface="Calibri" panose="020F0502020204030204" pitchFamily="34" charset="0"/>
                <a:ea typeface="Calibri" panose="020F0502020204030204" pitchFamily="34" charset="0"/>
                <a:cs typeface="Times New Roman" panose="02020603050405020304" pitchFamily="18" charset="0"/>
              </a:rPr>
              <a:t>constantia AD313</a:t>
            </a:r>
            <a:r>
              <a:rPr lang="en-US" sz="2800" dirty="0">
                <a:effectLst/>
                <a:latin typeface="Calibri" panose="020F0502020204030204" pitchFamily="34" charset="0"/>
                <a:ea typeface="Calibri" panose="020F0502020204030204" pitchFamily="34" charset="0"/>
                <a:cs typeface="Times New Roman" panose="02020603050405020304" pitchFamily="18" charset="0"/>
              </a:rPr>
              <a:t>) quoted Ex 20 passage</a:t>
            </a:r>
            <a:endParaRPr lang="en-US" sz="2800" dirty="0"/>
          </a:p>
        </p:txBody>
      </p:sp>
    </p:spTree>
    <p:extLst>
      <p:ext uri="{BB962C8B-B14F-4D97-AF65-F5344CB8AC3E}">
        <p14:creationId xmlns:p14="http://schemas.microsoft.com/office/powerpoint/2010/main" val="13456887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E639C-BC80-0C8B-5099-03790B825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DAF9D-60C8-E0EF-0DF2-346BF72464FB}"/>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a:t>
            </a:r>
            <a:endParaRPr lang="en-US" dirty="0"/>
          </a:p>
        </p:txBody>
      </p:sp>
      <p:sp>
        <p:nvSpPr>
          <p:cNvPr id="3" name="Content Placeholder 2">
            <a:extLst>
              <a:ext uri="{FF2B5EF4-FFF2-40B4-BE49-F238E27FC236}">
                <a16:creationId xmlns:a16="http://schemas.microsoft.com/office/drawing/2014/main" id="{4A686E44-294F-3FA1-8CF6-1D216820BB2C}"/>
              </a:ext>
            </a:extLst>
          </p:cNvPr>
          <p:cNvSpPr>
            <a:spLocks noGrp="1"/>
          </p:cNvSpPr>
          <p:nvPr>
            <p:ph idx="1"/>
          </p:nvPr>
        </p:nvSpPr>
        <p:spPr>
          <a:xfrm>
            <a:off x="818322" y="2285999"/>
            <a:ext cx="10502348" cy="3318936"/>
          </a:xfrm>
        </p:spPr>
        <p:txBody>
          <a:bodyPr>
            <a:noAutofit/>
          </a:bodyPr>
          <a:lstStyle/>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The use of images to depict events in the Bible for instructional purposes is a valid use. When the laity was made up of illiterate members, images depicting the major narrative was a helpful tool.  The symbol of a cross reminds us of the suffering Christ went through and worn on jewelry or on clothing can identify a person as a Christ follower. The magnificent architecture of the Sistine Chapel and other church architectural features are amazing to gaze upon and appreciate. But appreciation of the craftsmanship and beauty of the painting is not directly prayer to the object.  The architecture and painting/image are not personified. It is when a person directs prayer toward the image and bows down or kneels in front of the image where icons become problematic</a:t>
            </a:r>
            <a:endParaRPr lang="en-US" dirty="0"/>
          </a:p>
        </p:txBody>
      </p:sp>
    </p:spTree>
    <p:extLst>
      <p:ext uri="{BB962C8B-B14F-4D97-AF65-F5344CB8AC3E}">
        <p14:creationId xmlns:p14="http://schemas.microsoft.com/office/powerpoint/2010/main" val="5556578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A83A-2ECA-ED2E-BB4E-94E0EA45D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1D0FB-822B-55B0-A8C2-50637FB2DDF3}"/>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 Bible Response</a:t>
            </a:r>
            <a:endParaRPr lang="en-US" dirty="0"/>
          </a:p>
        </p:txBody>
      </p:sp>
      <p:sp>
        <p:nvSpPr>
          <p:cNvPr id="3" name="Content Placeholder 2">
            <a:extLst>
              <a:ext uri="{FF2B5EF4-FFF2-40B4-BE49-F238E27FC236}">
                <a16:creationId xmlns:a16="http://schemas.microsoft.com/office/drawing/2014/main" id="{387E0BE4-7264-782F-C3E0-55C1BBD4D58E}"/>
              </a:ext>
            </a:extLst>
          </p:cNvPr>
          <p:cNvSpPr>
            <a:spLocks noGrp="1"/>
          </p:cNvSpPr>
          <p:nvPr>
            <p:ph idx="1"/>
          </p:nvPr>
        </p:nvSpPr>
        <p:spPr>
          <a:xfrm>
            <a:off x="796786" y="2285999"/>
            <a:ext cx="10598427" cy="3318936"/>
          </a:xfrm>
        </p:spPr>
        <p:txBody>
          <a:bodyPr>
            <a:noAutofit/>
          </a:bodyPr>
          <a:lstStyle/>
          <a:p>
            <a:pPr marL="0" marR="0" indent="0">
              <a:spcBef>
                <a:spcPts val="0"/>
              </a:spcBef>
              <a:spcAft>
                <a:spcPts val="1275"/>
              </a:spcAft>
              <a:buNone/>
            </a:pPr>
            <a:r>
              <a:rPr lang="en-US" sz="2800" dirty="0">
                <a:solidFill>
                  <a:srgbClr val="000000"/>
                </a:solidFill>
                <a:effectLst/>
                <a:latin typeface="Times New Roman" panose="02020603050405020304" pitchFamily="18" charset="0"/>
                <a:ea typeface="Calibri" panose="020F0502020204030204" pitchFamily="34" charset="0"/>
              </a:rPr>
              <a:t>Having statues around the house of Biblical figures, past saints and angelic beings can easily stretch the appropriateness of images. At that point the images are not serving an educational purpose nor serve an architectural feature but rather are in </a:t>
            </a:r>
            <a:r>
              <a:rPr lang="en-US" sz="2800" dirty="0">
                <a:effectLst/>
                <a:latin typeface="Calibri" panose="020F0502020204030204" pitchFamily="34" charset="0"/>
                <a:ea typeface="Calibri" panose="020F0502020204030204" pitchFamily="34" charset="0"/>
                <a:cs typeface="Times New Roman" panose="02020603050405020304" pitchFamily="18" charset="0"/>
              </a:rPr>
              <a:t>violation of second commandment. They are personified as if they are what the person is directing their prayer to. They become good luck charms or things to add protection from bad spirits. There is no protection in these things </a:t>
            </a:r>
            <a:r>
              <a:rPr lang="en-US" sz="2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rPr>
              <a:t>Isaiah called “all futile,” “of no benefit,” and the creators and those that acquire them are “put to shame” </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rPr>
              <a:t>Isaiah 44:9-20</a:t>
            </a:r>
            <a:endParaRPr lang="en-US" sz="2800" dirty="0"/>
          </a:p>
        </p:txBody>
      </p:sp>
    </p:spTree>
    <p:extLst>
      <p:ext uri="{BB962C8B-B14F-4D97-AF65-F5344CB8AC3E}">
        <p14:creationId xmlns:p14="http://schemas.microsoft.com/office/powerpoint/2010/main" val="12891150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F5363-5C41-0B57-443A-0209FECC5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8E534-7646-D208-37C0-7AEE39DD0DE9}"/>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 Bible Response</a:t>
            </a:r>
            <a:endParaRPr lang="en-US" dirty="0"/>
          </a:p>
        </p:txBody>
      </p:sp>
      <p:sp>
        <p:nvSpPr>
          <p:cNvPr id="3" name="Content Placeholder 2">
            <a:extLst>
              <a:ext uri="{FF2B5EF4-FFF2-40B4-BE49-F238E27FC236}">
                <a16:creationId xmlns:a16="http://schemas.microsoft.com/office/drawing/2014/main" id="{9B60AB48-624B-E1BC-D35B-C5AD5A1FEF21}"/>
              </a:ext>
            </a:extLst>
          </p:cNvPr>
          <p:cNvSpPr>
            <a:spLocks noGrp="1"/>
          </p:cNvSpPr>
          <p:nvPr>
            <p:ph idx="1"/>
          </p:nvPr>
        </p:nvSpPr>
        <p:spPr/>
        <p:txBody>
          <a:bodyPr>
            <a:noAutofit/>
          </a:bodyPr>
          <a:lstStyle/>
          <a:p>
            <a:pPr marL="0" marR="0" indent="0">
              <a:spcBef>
                <a:spcPts val="0"/>
              </a:spcBef>
              <a:spcAft>
                <a:spcPts val="1275"/>
              </a:spcAft>
              <a:buNone/>
            </a:pPr>
            <a:r>
              <a:rPr lang="en-US" sz="2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rPr>
              <a:t>Roman Catholic devotion to Mary first crosses the line into idolatry, when misguided Catholics kneel before a statue of Mary, kiss her feet, and offer her heartfelt praise and petition, they give to a creature the devotion which belongs to God alone…God will have no other gods </a:t>
            </a:r>
            <a:r>
              <a:rPr lang="en-US" sz="2800" i="1"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rPr>
              <a:t>before</a:t>
            </a:r>
            <a:r>
              <a:rPr lang="en-US" sz="2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rPr>
              <a:t> Him, regardless of how inferior</a:t>
            </a:r>
            <a:endParaRPr lang="en-US" sz="2800" dirty="0"/>
          </a:p>
        </p:txBody>
      </p:sp>
      <p:sp>
        <p:nvSpPr>
          <p:cNvPr id="4" name="TextBox 3">
            <a:extLst>
              <a:ext uri="{FF2B5EF4-FFF2-40B4-BE49-F238E27FC236}">
                <a16:creationId xmlns:a16="http://schemas.microsoft.com/office/drawing/2014/main" id="{A77D7519-A687-86D5-2FED-154893D37DEA}"/>
              </a:ext>
            </a:extLst>
          </p:cNvPr>
          <p:cNvSpPr txBox="1"/>
          <p:nvPr/>
        </p:nvSpPr>
        <p:spPr>
          <a:xfrm>
            <a:off x="4636477" y="5234353"/>
            <a:ext cx="1611980" cy="369332"/>
          </a:xfrm>
          <a:prstGeom prst="rect">
            <a:avLst/>
          </a:prstGeom>
          <a:noFill/>
        </p:spPr>
        <p:txBody>
          <a:bodyPr wrap="none" rtlCol="0">
            <a:spAutoFit/>
          </a:bodyPr>
          <a:lstStyle/>
          <a:p>
            <a:r>
              <a:rPr lang="en-US" dirty="0"/>
              <a:t>Read Psalm 115</a:t>
            </a:r>
          </a:p>
        </p:txBody>
      </p:sp>
    </p:spTree>
    <p:extLst>
      <p:ext uri="{BB962C8B-B14F-4D97-AF65-F5344CB8AC3E}">
        <p14:creationId xmlns:p14="http://schemas.microsoft.com/office/powerpoint/2010/main" val="803333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F423-5464-F439-5294-224C00FDD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09F31-1573-72DA-E5A9-CF02990CB5A5}"/>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Veneration of angels, dead saints, and images A.D. 375- Bible Response</a:t>
            </a:r>
            <a:endParaRPr lang="en-US" dirty="0"/>
          </a:p>
        </p:txBody>
      </p:sp>
      <p:sp>
        <p:nvSpPr>
          <p:cNvPr id="3" name="Content Placeholder 2">
            <a:extLst>
              <a:ext uri="{FF2B5EF4-FFF2-40B4-BE49-F238E27FC236}">
                <a16:creationId xmlns:a16="http://schemas.microsoft.com/office/drawing/2014/main" id="{78EEB559-F69E-D895-E15A-0CE55DCEAF1E}"/>
              </a:ext>
            </a:extLst>
          </p:cNvPr>
          <p:cNvSpPr>
            <a:spLocks noGrp="1"/>
          </p:cNvSpPr>
          <p:nvPr>
            <p:ph idx="1"/>
          </p:nvPr>
        </p:nvSpPr>
        <p:spPr>
          <a:xfrm>
            <a:off x="745435" y="2556932"/>
            <a:ext cx="10495722" cy="3318936"/>
          </a:xfrm>
        </p:spPr>
        <p:txBody>
          <a:bodyPr>
            <a:noAutofit/>
          </a:bodyPr>
          <a:lstStyle/>
          <a:p>
            <a:pPr marL="0" marR="0" indent="0">
              <a:lnSpc>
                <a:spcPct val="115000"/>
              </a:lnSpc>
              <a:spcBef>
                <a:spcPts val="0"/>
              </a:spcBef>
              <a:spcAft>
                <a:spcPts val="0"/>
              </a:spcAft>
              <a:buNone/>
            </a:pP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The Hebrew the word "worship" in Ex 20:5 is translated in the Greek Septuagint as </a:t>
            </a:r>
            <a:r>
              <a:rPr lang="en-US"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avad</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abad</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which both </a:t>
            </a:r>
            <a:r>
              <a:rPr lang="en-US"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dulia</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latria</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are translated in their verbal and substantival forms.  They use the words interchangeably. The </a:t>
            </a:r>
            <a:r>
              <a:rPr lang="en-US"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atin </a:t>
            </a:r>
            <a:r>
              <a:rPr lang="en-US"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ulgate uses </a:t>
            </a:r>
            <a:r>
              <a:rPr lang="en-US"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duleo</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(to serve) and </a:t>
            </a:r>
            <a:r>
              <a:rPr lang="en-US"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latreuo</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(to worship) using the same term </a:t>
            </a:r>
            <a:r>
              <a:rPr lang="en-US"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servio</a:t>
            </a:r>
            <a:r>
              <a:rPr lang="en-US"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In Gal 4:8 Paul is talking about former idolatry of the Galatians. They served (dulia) idols which by nature are no gods at all. Since they only served them and not worship (latria) did that get them off the hook?  No!. </a:t>
            </a:r>
          </a:p>
          <a:p>
            <a:pPr marL="0" marR="0">
              <a:lnSpc>
                <a:spcPct val="115000"/>
              </a:lnSpc>
              <a:spcBef>
                <a:spcPts val="0"/>
              </a:spcBef>
              <a:spcAft>
                <a:spcPts val="0"/>
              </a:spcAft>
            </a:pP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Septuagint = </a:t>
            </a:r>
            <a:r>
              <a:rPr lang="en-US" sz="18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latreuseis</a:t>
            </a: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shall you serve.   Avda means both serve and worship.</a:t>
            </a:r>
            <a:b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Hebrew interlinear </a:t>
            </a:r>
            <a:r>
              <a:rPr lang="en-US" sz="18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shachah</a:t>
            </a: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(7812-bow down),  </a:t>
            </a:r>
            <a:r>
              <a:rPr lang="en-US" sz="18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abad</a:t>
            </a: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(5637-serve)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13452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8131-5FFC-1FFA-DE39-611942078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221C73-DFCE-6473-EB84-3247C8D74645}"/>
              </a:ext>
            </a:extLst>
          </p:cNvPr>
          <p:cNvSpPr txBox="1"/>
          <p:nvPr/>
        </p:nvSpPr>
        <p:spPr>
          <a:xfrm>
            <a:off x="770791" y="4632732"/>
            <a:ext cx="6113584" cy="369332"/>
          </a:xfrm>
          <a:prstGeom prst="rect">
            <a:avLst/>
          </a:prstGeom>
          <a:noFill/>
        </p:spPr>
        <p:txBody>
          <a:bodyPr wrap="square">
            <a:spAutoFit/>
          </a:bodyPr>
          <a:lstStyle/>
          <a:p>
            <a:r>
              <a:rPr lang="en-US" dirty="0"/>
              <a:t>https://www.youtube.com/watch?v=MjTEegtsRmw</a:t>
            </a:r>
          </a:p>
        </p:txBody>
      </p:sp>
      <p:sp>
        <p:nvSpPr>
          <p:cNvPr id="4" name="TextBox 3">
            <a:extLst>
              <a:ext uri="{FF2B5EF4-FFF2-40B4-BE49-F238E27FC236}">
                <a16:creationId xmlns:a16="http://schemas.microsoft.com/office/drawing/2014/main" id="{ABBBFB54-46E7-65ED-B0E9-8DCF684B0548}"/>
              </a:ext>
            </a:extLst>
          </p:cNvPr>
          <p:cNvSpPr txBox="1"/>
          <p:nvPr/>
        </p:nvSpPr>
        <p:spPr>
          <a:xfrm>
            <a:off x="4234962" y="524535"/>
            <a:ext cx="6113584" cy="584775"/>
          </a:xfrm>
          <a:prstGeom prst="rect">
            <a:avLst/>
          </a:prstGeom>
          <a:noFill/>
        </p:spPr>
        <p:txBody>
          <a:bodyPr wrap="square">
            <a:spAutoFit/>
          </a:bodyPr>
          <a:lstStyle/>
          <a:p>
            <a:r>
              <a:rPr lang="en-US" sz="3200" dirty="0"/>
              <a:t>Mary Visions p. 1</a:t>
            </a:r>
          </a:p>
        </p:txBody>
      </p:sp>
      <p:sp>
        <p:nvSpPr>
          <p:cNvPr id="6" name="TextBox 5">
            <a:extLst>
              <a:ext uri="{FF2B5EF4-FFF2-40B4-BE49-F238E27FC236}">
                <a16:creationId xmlns:a16="http://schemas.microsoft.com/office/drawing/2014/main" id="{2E8697E2-A4F0-134C-B710-BC5994A72B47}"/>
              </a:ext>
            </a:extLst>
          </p:cNvPr>
          <p:cNvSpPr txBox="1"/>
          <p:nvPr/>
        </p:nvSpPr>
        <p:spPr>
          <a:xfrm>
            <a:off x="984738" y="1362114"/>
            <a:ext cx="10222523" cy="2648482"/>
          </a:xfrm>
          <a:prstGeom prst="rect">
            <a:avLst/>
          </a:prstGeom>
          <a:noFill/>
        </p:spPr>
        <p:txBody>
          <a:bodyPr wrap="square">
            <a:spAutoFit/>
          </a:bodyPr>
          <a:lstStyle/>
          <a:p>
            <a:pPr marL="0" marR="0">
              <a:lnSpc>
                <a:spcPct val="107000"/>
              </a:lnSpc>
              <a:spcAft>
                <a:spcPts val="800"/>
              </a:spcAft>
            </a:pPr>
            <a:r>
              <a:rPr lang="en-US" sz="1800" b="1" kern="100" dirty="0">
                <a:solidFill>
                  <a:srgbClr val="001320"/>
                </a:solidFill>
                <a:effectLst/>
                <a:latin typeface="Times New Roman" panose="02020603050405020304" pitchFamily="18" charset="0"/>
                <a:ea typeface="Calibri" panose="020F0502020204030204" pitchFamily="34" charset="0"/>
              </a:rPr>
              <a:t>Analysis and Comparison: Biblical and Modern Visions</a:t>
            </a:r>
            <a:endParaRPr lang="en-US" sz="1800" kern="100" dirty="0">
              <a:solidFill>
                <a:srgbClr val="001320"/>
              </a:solidFill>
              <a:effectLst/>
              <a:latin typeface="Times New Roman" panose="02020603050405020304" pitchFamily="18" charset="0"/>
              <a:ea typeface="Calibri" panose="020F0502020204030204" pitchFamily="34" charset="0"/>
            </a:endParaRP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After the resurrection, Paul records in 1 Corinthians 15:5-8 that Jesus appeared to the disciples, his brother James, Paul, and over 500 "brethren." During His ministry, Jesus spent time with these individuals, so they clearly knew His appearance and could easily recognize Him during the 40 days following His resurrection.</a:t>
            </a: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In contrast, we have no definitive idea of what Jesus, Mary, or the disciples looked like. There are no photographs, portraits, videos, or statues from that time to confirm their appearances. The only potential evidence would be the authenticity of the Shroud of Turin or a miraculous appearance of Jesus with unmistakable confirmation of His identity.</a:t>
            </a:r>
          </a:p>
        </p:txBody>
      </p:sp>
      <p:sp>
        <p:nvSpPr>
          <p:cNvPr id="5" name="TextBox 4">
            <a:extLst>
              <a:ext uri="{FF2B5EF4-FFF2-40B4-BE49-F238E27FC236}">
                <a16:creationId xmlns:a16="http://schemas.microsoft.com/office/drawing/2014/main" id="{D56855A5-9199-16BE-618E-E1C63EC9D2EB}"/>
              </a:ext>
            </a:extLst>
          </p:cNvPr>
          <p:cNvSpPr txBox="1"/>
          <p:nvPr/>
        </p:nvSpPr>
        <p:spPr>
          <a:xfrm>
            <a:off x="770791" y="4263400"/>
            <a:ext cx="10870223" cy="1200329"/>
          </a:xfrm>
          <a:prstGeom prst="rect">
            <a:avLst/>
          </a:prstGeom>
          <a:noFill/>
        </p:spPr>
        <p:txBody>
          <a:bodyPr wrap="square">
            <a:spAutoFit/>
          </a:bodyPr>
          <a:lstStyle/>
          <a:p>
            <a:r>
              <a:rPr lang="en-US" dirty="0"/>
              <a:t>Book: https://www.amazon.com/Cult-Virgin-Catholic-Mariology-Apparitions/dp/0801062918</a:t>
            </a:r>
          </a:p>
          <a:p>
            <a:endParaRPr lang="en-US" dirty="0"/>
          </a:p>
          <a:p>
            <a:endParaRPr lang="en-US" dirty="0"/>
          </a:p>
          <a:p>
            <a:r>
              <a:rPr lang="en-US" dirty="0"/>
              <a:t>Article: https://crossexamined.org/appearances-of-mary-vs-jesus-resurrection-appearances/</a:t>
            </a:r>
          </a:p>
        </p:txBody>
      </p:sp>
      <p:pic>
        <p:nvPicPr>
          <p:cNvPr id="8" name="Picture 7">
            <a:extLst>
              <a:ext uri="{FF2B5EF4-FFF2-40B4-BE49-F238E27FC236}">
                <a16:creationId xmlns:a16="http://schemas.microsoft.com/office/drawing/2014/main" id="{2BB59037-666F-D03A-59BD-DFDFA2DFF6DD}"/>
              </a:ext>
            </a:extLst>
          </p:cNvPr>
          <p:cNvPicPr>
            <a:picLocks noChangeAspect="1"/>
          </p:cNvPicPr>
          <p:nvPr/>
        </p:nvPicPr>
        <p:blipFill>
          <a:blip r:embed="rId2"/>
          <a:stretch>
            <a:fillRect/>
          </a:stretch>
        </p:blipFill>
        <p:spPr>
          <a:xfrm>
            <a:off x="10348546" y="3825326"/>
            <a:ext cx="1651012" cy="3032674"/>
          </a:xfrm>
          <a:prstGeom prst="rect">
            <a:avLst/>
          </a:prstGeom>
        </p:spPr>
      </p:pic>
    </p:spTree>
    <p:extLst>
      <p:ext uri="{BB962C8B-B14F-4D97-AF65-F5344CB8AC3E}">
        <p14:creationId xmlns:p14="http://schemas.microsoft.com/office/powerpoint/2010/main" val="285172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0408F-3371-47CF-A254-88847310C32C}"/>
              </a:ext>
            </a:extLst>
          </p:cNvPr>
          <p:cNvSpPr txBox="1">
            <a:spLocks/>
          </p:cNvSpPr>
          <p:nvPr/>
        </p:nvSpPr>
        <p:spPr>
          <a:xfrm>
            <a:off x="665167" y="684753"/>
            <a:ext cx="11043129" cy="6044039"/>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t>Household of faith (McGrath p/ 25). Early church was not well organized. (Bray p. 43-45)</a:t>
            </a:r>
          </a:p>
          <a:p>
            <a:pPr lvl="1"/>
            <a:r>
              <a:rPr lang="en-US" dirty="0" err="1"/>
              <a:t>Episopos</a:t>
            </a:r>
            <a:r>
              <a:rPr lang="en-US" dirty="0"/>
              <a:t> (bishop)- domestic supervisor.  Greek word for “overseer.” (Geisler P. 111) Strongs 1985) Acts 20:28; Phil. 1:1; 1 Tim. 3:2; Titus 1:7; 1 Peter 2:25</a:t>
            </a:r>
          </a:p>
          <a:p>
            <a:pPr lvl="1"/>
            <a:r>
              <a:rPr lang="en-US" dirty="0"/>
              <a:t>Diakonos (deacon) –a servant. (</a:t>
            </a:r>
            <a:r>
              <a:rPr lang="en-US" dirty="0" err="1"/>
              <a:t>strongs</a:t>
            </a:r>
            <a:r>
              <a:rPr lang="en-US" dirty="0"/>
              <a:t> 1249) 1 Tim 3:11</a:t>
            </a:r>
          </a:p>
          <a:p>
            <a:pPr lvl="1"/>
            <a:r>
              <a:rPr lang="en-US" dirty="0" err="1"/>
              <a:t>Presbyteros</a:t>
            </a:r>
            <a:r>
              <a:rPr lang="en-US" dirty="0"/>
              <a:t> (elder) – senior member of a household. Jewish term for overseer. (Strongs 4245) Acts 15:6</a:t>
            </a:r>
          </a:p>
          <a:p>
            <a:pPr lvl="1"/>
            <a:r>
              <a:rPr lang="en-US" dirty="0"/>
              <a:t>Pastors or shepherd is </a:t>
            </a:r>
            <a:r>
              <a:rPr lang="en-US" dirty="0" err="1"/>
              <a:t>poimén</a:t>
            </a:r>
            <a:r>
              <a:rPr lang="en-US" dirty="0"/>
              <a:t> (</a:t>
            </a:r>
            <a:r>
              <a:rPr lang="en-US" dirty="0" err="1"/>
              <a:t>strongs</a:t>
            </a:r>
            <a:r>
              <a:rPr lang="en-US" dirty="0"/>
              <a:t> 4166) Eph 4:11</a:t>
            </a:r>
          </a:p>
          <a:p>
            <a:pPr lvl="1"/>
            <a:r>
              <a:rPr lang="en-US" dirty="0"/>
              <a:t>Priest is the Greek word </a:t>
            </a:r>
            <a:r>
              <a:rPr lang="en-US" dirty="0" err="1"/>
              <a:t>hiereus</a:t>
            </a:r>
            <a:r>
              <a:rPr lang="en-US" dirty="0"/>
              <a:t> (</a:t>
            </a:r>
            <a:r>
              <a:rPr lang="en-US" dirty="0" err="1"/>
              <a:t>strongs</a:t>
            </a:r>
            <a:r>
              <a:rPr lang="en-US" dirty="0"/>
              <a:t> 2409). Rev: 1:6</a:t>
            </a:r>
          </a:p>
          <a:p>
            <a:pPr lvl="1"/>
            <a:r>
              <a:rPr lang="en-US" dirty="0"/>
              <a:t>High priest </a:t>
            </a:r>
            <a:r>
              <a:rPr lang="en-US" dirty="0" err="1"/>
              <a:t>archierea</a:t>
            </a:r>
            <a:r>
              <a:rPr lang="en-US" dirty="0"/>
              <a:t> (</a:t>
            </a:r>
            <a:r>
              <a:rPr lang="en-US" dirty="0" err="1"/>
              <a:t>strongs</a:t>
            </a:r>
            <a:r>
              <a:rPr lang="en-US" dirty="0"/>
              <a:t> 749) Heb 4:15</a:t>
            </a:r>
          </a:p>
          <a:p>
            <a:pPr lvl="1"/>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80670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59B894-D3CD-5A1D-AC8B-48559AAEB8C3}"/>
              </a:ext>
            </a:extLst>
          </p:cNvPr>
          <p:cNvSpPr txBox="1"/>
          <p:nvPr/>
        </p:nvSpPr>
        <p:spPr>
          <a:xfrm>
            <a:off x="914400" y="1290973"/>
            <a:ext cx="10363200" cy="3936527"/>
          </a:xfrm>
          <a:prstGeom prst="rect">
            <a:avLst/>
          </a:prstGeom>
          <a:noFill/>
        </p:spPr>
        <p:txBody>
          <a:bodyPr wrap="square">
            <a:spAutoFit/>
          </a:bodyPr>
          <a:lstStyle/>
          <a:p>
            <a:pPr marL="0" marR="0">
              <a:lnSpc>
                <a:spcPct val="107000"/>
              </a:lnSpc>
              <a:spcAft>
                <a:spcPts val="800"/>
              </a:spcAft>
            </a:pPr>
            <a:r>
              <a:rPr lang="en-US" sz="1800" b="1" kern="100" dirty="0">
                <a:solidFill>
                  <a:srgbClr val="001320"/>
                </a:solidFill>
                <a:effectLst/>
                <a:latin typeface="Times New Roman" panose="02020603050405020304" pitchFamily="18" charset="0"/>
                <a:ea typeface="Calibri" panose="020F0502020204030204" pitchFamily="34" charset="0"/>
              </a:rPr>
              <a:t>Supernatural Confirmations and Biblical Context</a:t>
            </a:r>
            <a:endParaRPr lang="en-US" sz="1800" kern="100" dirty="0">
              <a:solidFill>
                <a:srgbClr val="001320"/>
              </a:solidFill>
              <a:effectLst/>
              <a:latin typeface="Times New Roman" panose="02020603050405020304" pitchFamily="18" charset="0"/>
              <a:ea typeface="Calibri" panose="020F0502020204030204" pitchFamily="34" charset="0"/>
            </a:endParaRP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What might such confirmation look like? Accounts of near-death experiences often describe encounters with a being radiating indescribable love. Some identify this figure as Jesus, while others are unsure but provide descriptions consistent with Him.</a:t>
            </a: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In the Bible, when messengers (angels) appear, they identify themselves, deliver brief messages, and do not linger to answer unrelated questions. Their appearances often evoke fear, prompting them to reassure witnesses with the phrase "Do not be afraid."</a:t>
            </a: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The Bible teaches the existence of a supernatural world inhabited by good and evil spirits, which must be tested (1 John 4:1). If a spiritual being acts inconsistently with Scripture, it must be rejected (Galatians 1:8-9). Moreover, contacting the dead is expressly forbidden (Leviticus 19:31; Deuteronomy 18:9-14; Isaiah 8:19; Leviticus 20:6). God may send messages through His chosen means, but Satan can also masquerade as an angel of light (2 Corinthians 11:14).</a:t>
            </a:r>
          </a:p>
        </p:txBody>
      </p:sp>
      <p:sp>
        <p:nvSpPr>
          <p:cNvPr id="4" name="TextBox 3">
            <a:extLst>
              <a:ext uri="{FF2B5EF4-FFF2-40B4-BE49-F238E27FC236}">
                <a16:creationId xmlns:a16="http://schemas.microsoft.com/office/drawing/2014/main" id="{24F73E40-4E50-3B6F-4499-830F25677F1A}"/>
              </a:ext>
            </a:extLst>
          </p:cNvPr>
          <p:cNvSpPr txBox="1"/>
          <p:nvPr/>
        </p:nvSpPr>
        <p:spPr>
          <a:xfrm>
            <a:off x="4234962" y="524535"/>
            <a:ext cx="6113584" cy="584775"/>
          </a:xfrm>
          <a:prstGeom prst="rect">
            <a:avLst/>
          </a:prstGeom>
          <a:noFill/>
        </p:spPr>
        <p:txBody>
          <a:bodyPr wrap="square">
            <a:spAutoFit/>
          </a:bodyPr>
          <a:lstStyle/>
          <a:p>
            <a:r>
              <a:rPr lang="en-US" sz="3200" dirty="0"/>
              <a:t>Mary Visions p. 2</a:t>
            </a:r>
          </a:p>
        </p:txBody>
      </p:sp>
    </p:spTree>
    <p:extLst>
      <p:ext uri="{BB962C8B-B14F-4D97-AF65-F5344CB8AC3E}">
        <p14:creationId xmlns:p14="http://schemas.microsoft.com/office/powerpoint/2010/main" val="21814313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F6D180-8578-2C50-0E93-C476464F65A0}"/>
              </a:ext>
            </a:extLst>
          </p:cNvPr>
          <p:cNvSpPr txBox="1"/>
          <p:nvPr/>
        </p:nvSpPr>
        <p:spPr>
          <a:xfrm>
            <a:off x="4211516" y="887996"/>
            <a:ext cx="6113584" cy="584775"/>
          </a:xfrm>
          <a:prstGeom prst="rect">
            <a:avLst/>
          </a:prstGeom>
          <a:noFill/>
        </p:spPr>
        <p:txBody>
          <a:bodyPr wrap="square">
            <a:spAutoFit/>
          </a:bodyPr>
          <a:lstStyle/>
          <a:p>
            <a:r>
              <a:rPr lang="en-US" sz="3200" dirty="0"/>
              <a:t>Mary Visions – p.3</a:t>
            </a:r>
          </a:p>
        </p:txBody>
      </p:sp>
      <p:sp>
        <p:nvSpPr>
          <p:cNvPr id="6" name="TextBox 5">
            <a:extLst>
              <a:ext uri="{FF2B5EF4-FFF2-40B4-BE49-F238E27FC236}">
                <a16:creationId xmlns:a16="http://schemas.microsoft.com/office/drawing/2014/main" id="{B2D9C5F0-D18F-30EA-FBC6-D3783EF810B7}"/>
              </a:ext>
            </a:extLst>
          </p:cNvPr>
          <p:cNvSpPr txBox="1"/>
          <p:nvPr/>
        </p:nvSpPr>
        <p:spPr>
          <a:xfrm>
            <a:off x="867509" y="1359787"/>
            <a:ext cx="10222523" cy="3651577"/>
          </a:xfrm>
          <a:prstGeom prst="rect">
            <a:avLst/>
          </a:prstGeom>
          <a:noFill/>
        </p:spPr>
        <p:txBody>
          <a:bodyPr wrap="square">
            <a:spAutoFit/>
          </a:bodyPr>
          <a:lstStyle/>
          <a:p>
            <a:pPr marL="0" marR="0">
              <a:lnSpc>
                <a:spcPct val="107000"/>
              </a:lnSpc>
              <a:spcAft>
                <a:spcPts val="800"/>
              </a:spcAft>
            </a:pPr>
            <a:r>
              <a:rPr lang="en-US" sz="1800" b="1" kern="100" dirty="0">
                <a:solidFill>
                  <a:srgbClr val="001320"/>
                </a:solidFill>
                <a:effectLst/>
                <a:latin typeface="Times New Roman" panose="02020603050405020304" pitchFamily="18" charset="0"/>
                <a:ea typeface="Calibri" panose="020F0502020204030204" pitchFamily="34" charset="0"/>
              </a:rPr>
              <a:t>Modern Visions: Evaluating Authenticity</a:t>
            </a:r>
            <a:endParaRPr lang="en-US" sz="1800" kern="100" dirty="0">
              <a:solidFill>
                <a:srgbClr val="001320"/>
              </a:solidFill>
              <a:effectLst/>
              <a:latin typeface="Times New Roman" panose="02020603050405020304" pitchFamily="18" charset="0"/>
              <a:ea typeface="Calibri" panose="020F0502020204030204" pitchFamily="34" charset="0"/>
            </a:endParaRP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Modern visions of Mary or Jesus present challenges for validation. Without knowledge of their actual appearances, any vision resembling a 1st-century man or woman requires further confirmation. We cannot assume their authenticity based solely on visual resemblance.</a:t>
            </a: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Fraud or other explanations must also be considered. If these are spiritual manifestations, they must be tested. Key questions arise: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solidFill>
                  <a:srgbClr val="001320"/>
                </a:solidFill>
                <a:effectLst/>
                <a:latin typeface="Times New Roman" panose="02020603050405020304" pitchFamily="18" charset="0"/>
                <a:ea typeface="Calibri" panose="020F0502020204030204" pitchFamily="34" charset="0"/>
              </a:rPr>
              <a:t>Do these visions provide overwhelming love or mental confirmation consistent with divine encounters?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solidFill>
                  <a:srgbClr val="001320"/>
                </a:solidFill>
                <a:effectLst/>
                <a:latin typeface="Times New Roman" panose="02020603050405020304" pitchFamily="18" charset="0"/>
                <a:ea typeface="Calibri" panose="020F0502020204030204" pitchFamily="34" charset="0"/>
              </a:rPr>
              <a:t>Do they deliver messages, and can these messages be tested against Scripture?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solidFill>
                  <a:srgbClr val="001320"/>
                </a:solidFill>
                <a:effectLst/>
                <a:latin typeface="Times New Roman" panose="02020603050405020304" pitchFamily="18" charset="0"/>
                <a:ea typeface="Calibri" panose="020F0502020204030204" pitchFamily="34" charset="0"/>
              </a:rPr>
              <a:t>Why would a spiritual being appear, do nothing, and then vanish?</a:t>
            </a: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Encounters lacking these elements lean toward deception, whether demonic or fraudulent.</a:t>
            </a:r>
          </a:p>
        </p:txBody>
      </p:sp>
    </p:spTree>
    <p:extLst>
      <p:ext uri="{BB962C8B-B14F-4D97-AF65-F5344CB8AC3E}">
        <p14:creationId xmlns:p14="http://schemas.microsoft.com/office/powerpoint/2010/main" val="31701459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F68-DD0A-591C-3AEA-FB4F3F2F857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97D081-27A0-E834-2E46-D82E49997207}"/>
              </a:ext>
            </a:extLst>
          </p:cNvPr>
          <p:cNvSpPr txBox="1"/>
          <p:nvPr/>
        </p:nvSpPr>
        <p:spPr>
          <a:xfrm>
            <a:off x="4211516" y="887996"/>
            <a:ext cx="6113584" cy="584775"/>
          </a:xfrm>
          <a:prstGeom prst="rect">
            <a:avLst/>
          </a:prstGeom>
          <a:noFill/>
        </p:spPr>
        <p:txBody>
          <a:bodyPr wrap="square">
            <a:spAutoFit/>
          </a:bodyPr>
          <a:lstStyle/>
          <a:p>
            <a:r>
              <a:rPr lang="en-US" sz="3200" dirty="0"/>
              <a:t>Mary Visions – p.4</a:t>
            </a:r>
          </a:p>
        </p:txBody>
      </p:sp>
      <p:sp>
        <p:nvSpPr>
          <p:cNvPr id="6" name="TextBox 5">
            <a:extLst>
              <a:ext uri="{FF2B5EF4-FFF2-40B4-BE49-F238E27FC236}">
                <a16:creationId xmlns:a16="http://schemas.microsoft.com/office/drawing/2014/main" id="{855EEA3E-3782-4E8A-B051-950042E6A94B}"/>
              </a:ext>
            </a:extLst>
          </p:cNvPr>
          <p:cNvSpPr txBox="1"/>
          <p:nvPr/>
        </p:nvSpPr>
        <p:spPr>
          <a:xfrm>
            <a:off x="703386" y="1641141"/>
            <a:ext cx="10222523" cy="3241208"/>
          </a:xfrm>
          <a:prstGeom prst="rect">
            <a:avLst/>
          </a:prstGeom>
          <a:noFill/>
        </p:spPr>
        <p:txBody>
          <a:bodyPr wrap="square">
            <a:spAutoFit/>
          </a:bodyPr>
          <a:lstStyle/>
          <a:p>
            <a:pPr marL="0" marR="0">
              <a:lnSpc>
                <a:spcPct val="107000"/>
              </a:lnSpc>
              <a:spcAft>
                <a:spcPts val="800"/>
              </a:spcAft>
            </a:pPr>
            <a:r>
              <a:rPr lang="en-US" sz="1800" b="1" kern="100" dirty="0">
                <a:solidFill>
                  <a:srgbClr val="001320"/>
                </a:solidFill>
                <a:effectLst/>
                <a:latin typeface="Times New Roman" panose="02020603050405020304" pitchFamily="18" charset="0"/>
                <a:ea typeface="Calibri" panose="020F0502020204030204" pitchFamily="34" charset="0"/>
              </a:rPr>
              <a:t>Conclusion: Biblical vs. Modern Vision Categories</a:t>
            </a:r>
            <a:endParaRPr lang="en-US" sz="1800" kern="100" dirty="0">
              <a:solidFill>
                <a:srgbClr val="001320"/>
              </a:solidFill>
              <a:effectLst/>
              <a:latin typeface="Times New Roman" panose="02020603050405020304" pitchFamily="18" charset="0"/>
              <a:ea typeface="Calibri" panose="020F0502020204030204" pitchFamily="34" charset="0"/>
            </a:endParaRP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Biblical appearances, such as those in 1 Corinthians 15, included direct physical confirmation, clear messages consistent with Jesus' teachings, and alignment with Scriptural context. Conversely, modern visions often lack evidence of identity, deliver no testable message, and sometimes conflict with Scriptural principles.</a:t>
            </a:r>
          </a:p>
          <a:p>
            <a:pPr marL="0" marR="0">
              <a:lnSpc>
                <a:spcPct val="107000"/>
              </a:lnSpc>
              <a:spcAft>
                <a:spcPts val="800"/>
              </a:spcAft>
            </a:pPr>
            <a:r>
              <a:rPr lang="en-US" sz="1800" kern="100" dirty="0">
                <a:solidFill>
                  <a:srgbClr val="001320"/>
                </a:solidFill>
                <a:effectLst/>
                <a:latin typeface="Times New Roman" panose="02020603050405020304" pitchFamily="18" charset="0"/>
                <a:ea typeface="Calibri" panose="020F0502020204030204" pitchFamily="34" charset="0"/>
              </a:rPr>
              <a:t>Until confirmed, such visions remain ambiguous and likely fall into categories of deception or mystery. The stark differences between biblical accounts and modern claims emphasize the need for caution and discernment. An apparition of a cloaked women who does not speak or speaks in conflict to the Bible is to be rejected and is not the same a appearances of Jesus who lived among them, spoke with them, ate with them, allowed them to touch him, and gave them supernatural confirmation. </a:t>
            </a:r>
          </a:p>
        </p:txBody>
      </p:sp>
      <p:sp>
        <p:nvSpPr>
          <p:cNvPr id="3" name="TextBox 2">
            <a:extLst>
              <a:ext uri="{FF2B5EF4-FFF2-40B4-BE49-F238E27FC236}">
                <a16:creationId xmlns:a16="http://schemas.microsoft.com/office/drawing/2014/main" id="{4BC8CC20-9243-7D1A-41E1-389899156C77}"/>
              </a:ext>
            </a:extLst>
          </p:cNvPr>
          <p:cNvSpPr txBox="1"/>
          <p:nvPr/>
        </p:nvSpPr>
        <p:spPr>
          <a:xfrm>
            <a:off x="703386" y="5487796"/>
            <a:ext cx="10389578" cy="646331"/>
          </a:xfrm>
          <a:prstGeom prst="rect">
            <a:avLst/>
          </a:prstGeom>
          <a:noFill/>
        </p:spPr>
        <p:txBody>
          <a:bodyPr wrap="square">
            <a:spAutoFit/>
          </a:bodyPr>
          <a:lstStyle/>
          <a:p>
            <a:r>
              <a:rPr lang="en-US" b="0" i="0" dirty="0">
                <a:solidFill>
                  <a:srgbClr val="001D35"/>
                </a:solidFill>
                <a:effectLst/>
                <a:latin typeface="Google Sans"/>
              </a:rPr>
              <a:t>Galatians 1:8 says, "</a:t>
            </a:r>
            <a:r>
              <a:rPr lang="en-US" dirty="0"/>
              <a:t>But even if we or an angel from heaven should preach to you a gospel contrary to the one we preached to you, let him be accursed</a:t>
            </a:r>
            <a:r>
              <a:rPr lang="en-US" b="0" i="0" dirty="0">
                <a:solidFill>
                  <a:srgbClr val="001D35"/>
                </a:solidFill>
                <a:effectLst/>
                <a:latin typeface="Google Sans"/>
              </a:rPr>
              <a:t>"</a:t>
            </a:r>
            <a:endParaRPr lang="en-US" dirty="0"/>
          </a:p>
        </p:txBody>
      </p:sp>
    </p:spTree>
    <p:extLst>
      <p:ext uri="{BB962C8B-B14F-4D97-AF65-F5344CB8AC3E}">
        <p14:creationId xmlns:p14="http://schemas.microsoft.com/office/powerpoint/2010/main" val="22452412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F4BA-2AA5-1E32-DE37-781A90DC16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F1DA3B-6F6D-BD72-BE35-5672A7F4BF7A}"/>
              </a:ext>
            </a:extLst>
          </p:cNvPr>
          <p:cNvSpPr txBox="1"/>
          <p:nvPr/>
        </p:nvSpPr>
        <p:spPr>
          <a:xfrm>
            <a:off x="4484809" y="2844225"/>
            <a:ext cx="3469091" cy="584775"/>
          </a:xfrm>
          <a:prstGeom prst="rect">
            <a:avLst/>
          </a:prstGeom>
          <a:noFill/>
        </p:spPr>
        <p:txBody>
          <a:bodyPr wrap="none" rtlCol="0">
            <a:spAutoFit/>
          </a:bodyPr>
          <a:lstStyle/>
          <a:p>
            <a:r>
              <a:rPr lang="en-US" sz="3200" dirty="0"/>
              <a:t>Justification by Faith</a:t>
            </a:r>
          </a:p>
        </p:txBody>
      </p:sp>
      <p:sp>
        <p:nvSpPr>
          <p:cNvPr id="3" name="TextBox 2">
            <a:extLst>
              <a:ext uri="{FF2B5EF4-FFF2-40B4-BE49-F238E27FC236}">
                <a16:creationId xmlns:a16="http://schemas.microsoft.com/office/drawing/2014/main" id="{A3BB7E93-3C6F-16CA-6B53-842A7F5BA7E3}"/>
              </a:ext>
            </a:extLst>
          </p:cNvPr>
          <p:cNvSpPr txBox="1"/>
          <p:nvPr/>
        </p:nvSpPr>
        <p:spPr>
          <a:xfrm>
            <a:off x="5423380" y="1641304"/>
            <a:ext cx="1345240" cy="584775"/>
          </a:xfrm>
          <a:prstGeom prst="rect">
            <a:avLst/>
          </a:prstGeom>
          <a:noFill/>
        </p:spPr>
        <p:txBody>
          <a:bodyPr wrap="none" rtlCol="0">
            <a:spAutoFit/>
          </a:bodyPr>
          <a:lstStyle/>
          <a:p>
            <a:r>
              <a:rPr lang="en-US" sz="3200" dirty="0"/>
              <a:t>Week 7</a:t>
            </a:r>
          </a:p>
        </p:txBody>
      </p:sp>
    </p:spTree>
    <p:extLst>
      <p:ext uri="{BB962C8B-B14F-4D97-AF65-F5344CB8AC3E}">
        <p14:creationId xmlns:p14="http://schemas.microsoft.com/office/powerpoint/2010/main" val="34359096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9CB27-7D01-93A1-AE50-7B3240759476}"/>
              </a:ext>
            </a:extLst>
          </p:cNvPr>
          <p:cNvSpPr txBox="1"/>
          <p:nvPr/>
        </p:nvSpPr>
        <p:spPr>
          <a:xfrm>
            <a:off x="546652" y="869666"/>
            <a:ext cx="10950186" cy="954107"/>
          </a:xfrm>
          <a:prstGeom prst="rect">
            <a:avLst/>
          </a:prstGeom>
          <a:noFill/>
        </p:spPr>
        <p:txBody>
          <a:bodyPr wrap="square" rtlCol="0">
            <a:spAutoFit/>
          </a:bodyPr>
          <a:lstStyle/>
          <a:p>
            <a:r>
              <a:rPr lang="en-US" sz="2800" dirty="0"/>
              <a:t>Since Adam and Eve, humans are born into the world devoid of </a:t>
            </a:r>
          </a:p>
          <a:p>
            <a:r>
              <a:rPr lang="en-US" sz="2800" dirty="0"/>
              <a:t>“sanctifying grace.”</a:t>
            </a:r>
          </a:p>
        </p:txBody>
      </p:sp>
      <p:sp>
        <p:nvSpPr>
          <p:cNvPr id="3" name="TextBox 2">
            <a:extLst>
              <a:ext uri="{FF2B5EF4-FFF2-40B4-BE49-F238E27FC236}">
                <a16:creationId xmlns:a16="http://schemas.microsoft.com/office/drawing/2014/main" id="{5DDDAF51-ABA0-E0DB-2B99-2D4F189C8F0F}"/>
              </a:ext>
            </a:extLst>
          </p:cNvPr>
          <p:cNvSpPr txBox="1"/>
          <p:nvPr/>
        </p:nvSpPr>
        <p:spPr>
          <a:xfrm>
            <a:off x="546652" y="1722783"/>
            <a:ext cx="10063717" cy="523220"/>
          </a:xfrm>
          <a:prstGeom prst="rect">
            <a:avLst/>
          </a:prstGeom>
          <a:noFill/>
        </p:spPr>
        <p:txBody>
          <a:bodyPr wrap="none" rtlCol="0">
            <a:spAutoFit/>
          </a:bodyPr>
          <a:lstStyle/>
          <a:p>
            <a:r>
              <a:rPr lang="en-US" sz="2800" dirty="0"/>
              <a:t>For a person to be saved, sanctifying grace must be restored to the soul</a:t>
            </a:r>
          </a:p>
        </p:txBody>
      </p:sp>
      <p:sp>
        <p:nvSpPr>
          <p:cNvPr id="4" name="TextBox 3">
            <a:extLst>
              <a:ext uri="{FF2B5EF4-FFF2-40B4-BE49-F238E27FC236}">
                <a16:creationId xmlns:a16="http://schemas.microsoft.com/office/drawing/2014/main" id="{1B29327F-60A6-18A7-3E01-7AD85FECD817}"/>
              </a:ext>
            </a:extLst>
          </p:cNvPr>
          <p:cNvSpPr txBox="1"/>
          <p:nvPr/>
        </p:nvSpPr>
        <p:spPr>
          <a:xfrm>
            <a:off x="546652" y="2292626"/>
            <a:ext cx="10645863" cy="523220"/>
          </a:xfrm>
          <a:prstGeom prst="rect">
            <a:avLst/>
          </a:prstGeom>
          <a:noFill/>
        </p:spPr>
        <p:txBody>
          <a:bodyPr wrap="none" rtlCol="0">
            <a:spAutoFit/>
          </a:bodyPr>
          <a:lstStyle/>
          <a:p>
            <a:r>
              <a:rPr lang="en-US" sz="2800" dirty="0"/>
              <a:t>Toward this end, the process of salvation starts out with “first actual grace.”</a:t>
            </a:r>
          </a:p>
        </p:txBody>
      </p:sp>
      <p:sp>
        <p:nvSpPr>
          <p:cNvPr id="5" name="TextBox 4">
            <a:extLst>
              <a:ext uri="{FF2B5EF4-FFF2-40B4-BE49-F238E27FC236}">
                <a16:creationId xmlns:a16="http://schemas.microsoft.com/office/drawing/2014/main" id="{C885FDAF-1C22-575C-5A4C-89C311CF5B65}"/>
              </a:ext>
            </a:extLst>
          </p:cNvPr>
          <p:cNvSpPr txBox="1"/>
          <p:nvPr/>
        </p:nvSpPr>
        <p:spPr>
          <a:xfrm>
            <a:off x="3970512" y="442220"/>
            <a:ext cx="3048079" cy="584775"/>
          </a:xfrm>
          <a:prstGeom prst="rect">
            <a:avLst/>
          </a:prstGeom>
          <a:noFill/>
        </p:spPr>
        <p:txBody>
          <a:bodyPr wrap="none" rtlCol="0">
            <a:spAutoFit/>
          </a:bodyPr>
          <a:lstStyle/>
          <a:p>
            <a:r>
              <a:rPr lang="en-US" sz="3200" dirty="0"/>
              <a:t>Catholic Teaching</a:t>
            </a:r>
          </a:p>
        </p:txBody>
      </p:sp>
      <p:sp>
        <p:nvSpPr>
          <p:cNvPr id="6" name="TextBox 5">
            <a:extLst>
              <a:ext uri="{FF2B5EF4-FFF2-40B4-BE49-F238E27FC236}">
                <a16:creationId xmlns:a16="http://schemas.microsoft.com/office/drawing/2014/main" id="{E24EC71D-1F15-8CA4-B0AD-34C658FAD8EC}"/>
              </a:ext>
            </a:extLst>
          </p:cNvPr>
          <p:cNvSpPr txBox="1"/>
          <p:nvPr/>
        </p:nvSpPr>
        <p:spPr>
          <a:xfrm>
            <a:off x="773068" y="3071191"/>
            <a:ext cx="10017422" cy="954107"/>
          </a:xfrm>
          <a:prstGeom prst="rect">
            <a:avLst/>
          </a:prstGeom>
          <a:noFill/>
        </p:spPr>
        <p:txBody>
          <a:bodyPr wrap="none" rtlCol="0">
            <a:spAutoFit/>
          </a:bodyPr>
          <a:lstStyle/>
          <a:p>
            <a:r>
              <a:rPr lang="en-US" sz="2800" dirty="0"/>
              <a:t>As one cooperates with first actual grace, one performs “salutary acts,”</a:t>
            </a:r>
          </a:p>
          <a:p>
            <a:r>
              <a:rPr lang="en-US" sz="2800" dirty="0"/>
              <a:t>which prepares the soul for baptism and justification.</a:t>
            </a:r>
          </a:p>
        </p:txBody>
      </p:sp>
      <p:sp>
        <p:nvSpPr>
          <p:cNvPr id="7" name="TextBox 6">
            <a:extLst>
              <a:ext uri="{FF2B5EF4-FFF2-40B4-BE49-F238E27FC236}">
                <a16:creationId xmlns:a16="http://schemas.microsoft.com/office/drawing/2014/main" id="{3A9420D4-01A0-86C6-099D-CADEE5786970}"/>
              </a:ext>
            </a:extLst>
          </p:cNvPr>
          <p:cNvSpPr txBox="1"/>
          <p:nvPr/>
        </p:nvSpPr>
        <p:spPr>
          <a:xfrm>
            <a:off x="773068" y="4134944"/>
            <a:ext cx="10909268" cy="954107"/>
          </a:xfrm>
          <a:prstGeom prst="rect">
            <a:avLst/>
          </a:prstGeom>
          <a:noFill/>
        </p:spPr>
        <p:txBody>
          <a:bodyPr wrap="none" rtlCol="0">
            <a:spAutoFit/>
          </a:bodyPr>
          <a:lstStyle/>
          <a:p>
            <a:r>
              <a:rPr lang="en-US" sz="2800" dirty="0"/>
              <a:t>At baptism, original sin is removed, sanctifying grace is infused into the soul, </a:t>
            </a:r>
          </a:p>
          <a:p>
            <a:r>
              <a:rPr lang="en-US" sz="2800" dirty="0"/>
              <a:t>and one experiences “</a:t>
            </a:r>
            <a:r>
              <a:rPr lang="en-US" sz="2800" u="sng" dirty="0"/>
              <a:t>initial</a:t>
            </a:r>
            <a:r>
              <a:rPr lang="en-US" sz="2800" dirty="0"/>
              <a:t> justification.”</a:t>
            </a:r>
          </a:p>
        </p:txBody>
      </p:sp>
      <p:sp>
        <p:nvSpPr>
          <p:cNvPr id="8" name="TextBox 7">
            <a:extLst>
              <a:ext uri="{FF2B5EF4-FFF2-40B4-BE49-F238E27FC236}">
                <a16:creationId xmlns:a16="http://schemas.microsoft.com/office/drawing/2014/main" id="{CFD00DE6-BC4B-8F10-478A-554FEF3057FA}"/>
              </a:ext>
            </a:extLst>
          </p:cNvPr>
          <p:cNvSpPr txBox="1"/>
          <p:nvPr/>
        </p:nvSpPr>
        <p:spPr>
          <a:xfrm>
            <a:off x="641366" y="5198697"/>
            <a:ext cx="10855472" cy="954107"/>
          </a:xfrm>
          <a:prstGeom prst="rect">
            <a:avLst/>
          </a:prstGeom>
          <a:noFill/>
        </p:spPr>
        <p:txBody>
          <a:bodyPr wrap="none" rtlCol="0">
            <a:spAutoFit/>
          </a:bodyPr>
          <a:lstStyle/>
          <a:p>
            <a:r>
              <a:rPr lang="en-US" sz="2800" dirty="0"/>
              <a:t>The </a:t>
            </a:r>
            <a:r>
              <a:rPr lang="en-US" sz="2800" u="sng" dirty="0"/>
              <a:t>second</a:t>
            </a:r>
            <a:r>
              <a:rPr lang="en-US" sz="2800" dirty="0"/>
              <a:t> aspect of justification occurs throughout life as one continues to</a:t>
            </a:r>
          </a:p>
          <a:p>
            <a:r>
              <a:rPr lang="en-US" sz="2800" dirty="0"/>
              <a:t>cooperate with God’s grace and progresses in good works.</a:t>
            </a:r>
          </a:p>
        </p:txBody>
      </p:sp>
    </p:spTree>
    <p:extLst>
      <p:ext uri="{BB962C8B-B14F-4D97-AF65-F5344CB8AC3E}">
        <p14:creationId xmlns:p14="http://schemas.microsoft.com/office/powerpoint/2010/main" val="11488275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BA568-916A-31B9-C014-3C8CF0B4A9A7}"/>
              </a:ext>
            </a:extLst>
          </p:cNvPr>
          <p:cNvSpPr txBox="1"/>
          <p:nvPr/>
        </p:nvSpPr>
        <p:spPr>
          <a:xfrm>
            <a:off x="712936" y="535074"/>
            <a:ext cx="6048066" cy="584775"/>
          </a:xfrm>
          <a:prstGeom prst="rect">
            <a:avLst/>
          </a:prstGeom>
          <a:noFill/>
        </p:spPr>
        <p:txBody>
          <a:bodyPr wrap="none" rtlCol="0">
            <a:spAutoFit/>
          </a:bodyPr>
          <a:lstStyle/>
          <a:p>
            <a:r>
              <a:rPr lang="en-US" sz="3200" dirty="0"/>
              <a:t>A Sacrament is a “channel of grace.”</a:t>
            </a:r>
          </a:p>
        </p:txBody>
      </p:sp>
      <p:sp>
        <p:nvSpPr>
          <p:cNvPr id="3" name="TextBox 2">
            <a:extLst>
              <a:ext uri="{FF2B5EF4-FFF2-40B4-BE49-F238E27FC236}">
                <a16:creationId xmlns:a16="http://schemas.microsoft.com/office/drawing/2014/main" id="{7F120A08-08B6-635D-BDFC-CA06988F9500}"/>
              </a:ext>
            </a:extLst>
          </p:cNvPr>
          <p:cNvSpPr txBox="1"/>
          <p:nvPr/>
        </p:nvSpPr>
        <p:spPr>
          <a:xfrm>
            <a:off x="712936" y="1119849"/>
            <a:ext cx="10555005" cy="2554545"/>
          </a:xfrm>
          <a:prstGeom prst="rect">
            <a:avLst/>
          </a:prstGeom>
          <a:noFill/>
        </p:spPr>
        <p:txBody>
          <a:bodyPr wrap="none" rtlCol="0">
            <a:spAutoFit/>
          </a:bodyPr>
          <a:lstStyle/>
          <a:p>
            <a:r>
              <a:rPr lang="en-US" sz="3200" dirty="0"/>
              <a:t>Sins are forgiven through sacrament of confession, however, the </a:t>
            </a:r>
          </a:p>
          <a:p>
            <a:r>
              <a:rPr lang="en-US" sz="3200" dirty="0"/>
              <a:t>temporal punishment remains so they must be “expiated” by </a:t>
            </a:r>
          </a:p>
          <a:p>
            <a:r>
              <a:rPr lang="en-US" sz="3200" dirty="0"/>
              <a:t>works in this life or satisfied in purgatory by suffering. Suffering, </a:t>
            </a:r>
          </a:p>
          <a:p>
            <a:r>
              <a:rPr lang="en-US" sz="3200" dirty="0"/>
              <a:t>tears, prayers, pilgrimages, acts of charity, etc. have merit making</a:t>
            </a:r>
          </a:p>
          <a:p>
            <a:r>
              <a:rPr lang="en-US" sz="3200" dirty="0"/>
              <a:t>satisfaction before God in expiating one’s sins. </a:t>
            </a:r>
          </a:p>
        </p:txBody>
      </p:sp>
      <p:sp>
        <p:nvSpPr>
          <p:cNvPr id="4" name="TextBox 3">
            <a:extLst>
              <a:ext uri="{FF2B5EF4-FFF2-40B4-BE49-F238E27FC236}">
                <a16:creationId xmlns:a16="http://schemas.microsoft.com/office/drawing/2014/main" id="{7D060B80-6B2D-109E-EF43-C32D55FBC7C3}"/>
              </a:ext>
            </a:extLst>
          </p:cNvPr>
          <p:cNvSpPr txBox="1"/>
          <p:nvPr/>
        </p:nvSpPr>
        <p:spPr>
          <a:xfrm>
            <a:off x="542248" y="3768381"/>
            <a:ext cx="11388439" cy="2554545"/>
          </a:xfrm>
          <a:prstGeom prst="rect">
            <a:avLst/>
          </a:prstGeom>
          <a:noFill/>
        </p:spPr>
        <p:txBody>
          <a:bodyPr wrap="none" rtlCol="0">
            <a:spAutoFit/>
          </a:bodyPr>
          <a:lstStyle/>
          <a:p>
            <a:r>
              <a:rPr lang="en-US" sz="3200" dirty="0"/>
              <a:t>Venial sins (daily sins) do not destroy sanctifying grace but impede</a:t>
            </a:r>
          </a:p>
          <a:p>
            <a:r>
              <a:rPr lang="en-US" sz="3200" dirty="0"/>
              <a:t> progress. they may not warrant confession to a priest but can be </a:t>
            </a:r>
          </a:p>
          <a:p>
            <a:r>
              <a:rPr lang="en-US" sz="3200" dirty="0"/>
              <a:t>expiated by sorrow, prayer, works of charity, etc.</a:t>
            </a:r>
          </a:p>
          <a:p>
            <a:endParaRPr lang="en-US" sz="3200" dirty="0"/>
          </a:p>
          <a:p>
            <a:r>
              <a:rPr lang="en-US" sz="3200" dirty="0"/>
              <a:t>Mortal sins destroy sanctifying grace and must be confessed to a priest.</a:t>
            </a:r>
          </a:p>
        </p:txBody>
      </p:sp>
      <p:sp>
        <p:nvSpPr>
          <p:cNvPr id="5" name="TextBox 4">
            <a:extLst>
              <a:ext uri="{FF2B5EF4-FFF2-40B4-BE49-F238E27FC236}">
                <a16:creationId xmlns:a16="http://schemas.microsoft.com/office/drawing/2014/main" id="{25FA162F-4477-48EC-9D30-45F53D7D20FA}"/>
              </a:ext>
            </a:extLst>
          </p:cNvPr>
          <p:cNvSpPr txBox="1"/>
          <p:nvPr/>
        </p:nvSpPr>
        <p:spPr>
          <a:xfrm>
            <a:off x="4457742" y="-49701"/>
            <a:ext cx="3048079" cy="584775"/>
          </a:xfrm>
          <a:prstGeom prst="rect">
            <a:avLst/>
          </a:prstGeom>
          <a:noFill/>
        </p:spPr>
        <p:txBody>
          <a:bodyPr wrap="none" rtlCol="0">
            <a:spAutoFit/>
          </a:bodyPr>
          <a:lstStyle/>
          <a:p>
            <a:r>
              <a:rPr lang="en-US" sz="3200" dirty="0"/>
              <a:t>Catholic Teaching</a:t>
            </a:r>
          </a:p>
        </p:txBody>
      </p:sp>
    </p:spTree>
    <p:extLst>
      <p:ext uri="{BB962C8B-B14F-4D97-AF65-F5344CB8AC3E}">
        <p14:creationId xmlns:p14="http://schemas.microsoft.com/office/powerpoint/2010/main" val="811410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F5FFC-37FB-9623-46A8-48140B9F0DF7}"/>
              </a:ext>
            </a:extLst>
          </p:cNvPr>
          <p:cNvPicPr>
            <a:picLocks noChangeAspect="1"/>
          </p:cNvPicPr>
          <p:nvPr/>
        </p:nvPicPr>
        <p:blipFill>
          <a:blip r:embed="rId2"/>
          <a:stretch>
            <a:fillRect/>
          </a:stretch>
        </p:blipFill>
        <p:spPr>
          <a:xfrm>
            <a:off x="2620461" y="864648"/>
            <a:ext cx="5380186" cy="5128704"/>
          </a:xfrm>
          <a:prstGeom prst="rect">
            <a:avLst/>
          </a:prstGeom>
        </p:spPr>
      </p:pic>
      <p:sp>
        <p:nvSpPr>
          <p:cNvPr id="5" name="TextBox 4">
            <a:extLst>
              <a:ext uri="{FF2B5EF4-FFF2-40B4-BE49-F238E27FC236}">
                <a16:creationId xmlns:a16="http://schemas.microsoft.com/office/drawing/2014/main" id="{28C13ED2-FCF4-039B-120F-07D8C7C1644F}"/>
              </a:ext>
            </a:extLst>
          </p:cNvPr>
          <p:cNvSpPr txBox="1"/>
          <p:nvPr/>
        </p:nvSpPr>
        <p:spPr>
          <a:xfrm>
            <a:off x="231531" y="6341405"/>
            <a:ext cx="11749454" cy="369332"/>
          </a:xfrm>
          <a:prstGeom prst="rect">
            <a:avLst/>
          </a:prstGeom>
          <a:noFill/>
        </p:spPr>
        <p:txBody>
          <a:bodyPr wrap="square">
            <a:spAutoFit/>
          </a:bodyPr>
          <a:lstStyle/>
          <a:p>
            <a:r>
              <a:rPr lang="en-US" dirty="0"/>
              <a:t>https://apologeticsandagape.wordpress.com/2022/07/18/gregg-allison-on-roman-catholicism/</a:t>
            </a:r>
          </a:p>
        </p:txBody>
      </p:sp>
      <p:sp>
        <p:nvSpPr>
          <p:cNvPr id="2" name="TextBox 1">
            <a:extLst>
              <a:ext uri="{FF2B5EF4-FFF2-40B4-BE49-F238E27FC236}">
                <a16:creationId xmlns:a16="http://schemas.microsoft.com/office/drawing/2014/main" id="{23C26EF2-19C6-DE8D-94F7-A3828322ABC8}"/>
              </a:ext>
            </a:extLst>
          </p:cNvPr>
          <p:cNvSpPr txBox="1"/>
          <p:nvPr/>
        </p:nvSpPr>
        <p:spPr>
          <a:xfrm>
            <a:off x="4263589" y="-68180"/>
            <a:ext cx="3048079" cy="584775"/>
          </a:xfrm>
          <a:prstGeom prst="rect">
            <a:avLst/>
          </a:prstGeom>
          <a:noFill/>
        </p:spPr>
        <p:txBody>
          <a:bodyPr wrap="none" rtlCol="0">
            <a:spAutoFit/>
          </a:bodyPr>
          <a:lstStyle/>
          <a:p>
            <a:r>
              <a:rPr lang="en-US" sz="3200" dirty="0"/>
              <a:t>Catholic Teaching</a:t>
            </a:r>
          </a:p>
        </p:txBody>
      </p:sp>
    </p:spTree>
    <p:extLst>
      <p:ext uri="{BB962C8B-B14F-4D97-AF65-F5344CB8AC3E}">
        <p14:creationId xmlns:p14="http://schemas.microsoft.com/office/powerpoint/2010/main" val="345153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FF29C-8014-13AC-656B-30D289FCBA8E}"/>
              </a:ext>
            </a:extLst>
          </p:cNvPr>
          <p:cNvSpPr txBox="1"/>
          <p:nvPr/>
        </p:nvSpPr>
        <p:spPr>
          <a:xfrm>
            <a:off x="991682" y="580438"/>
            <a:ext cx="10575235" cy="3539430"/>
          </a:xfrm>
          <a:prstGeom prst="rect">
            <a:avLst/>
          </a:prstGeom>
          <a:noFill/>
        </p:spPr>
        <p:txBody>
          <a:bodyPr wrap="square">
            <a:spAutoFit/>
          </a:bodyPr>
          <a:lstStyle/>
          <a:p>
            <a:r>
              <a:rPr lang="en-US" sz="2800" b="0" i="0" dirty="0">
                <a:solidFill>
                  <a:srgbClr val="000000"/>
                </a:solidFill>
                <a:effectLst/>
                <a:latin typeface="Noto Sans" panose="020B0502040504020204" pitchFamily="34" charset="0"/>
              </a:rPr>
              <a:t>Catholic:</a:t>
            </a:r>
            <a:br>
              <a:rPr lang="en-US" sz="2800" b="0" i="0" dirty="0">
                <a:solidFill>
                  <a:srgbClr val="000000"/>
                </a:solidFill>
                <a:effectLst/>
                <a:latin typeface="Noto Sans" panose="020B0502040504020204" pitchFamily="34" charset="0"/>
              </a:rPr>
            </a:br>
            <a:r>
              <a:rPr lang="en-US" sz="2800" b="0" i="0" dirty="0">
                <a:solidFill>
                  <a:srgbClr val="000000"/>
                </a:solidFill>
                <a:effectLst/>
                <a:latin typeface="Noto Sans" panose="020B0502040504020204" pitchFamily="34" charset="0"/>
              </a:rPr>
              <a:t>“If any one saith, that </a:t>
            </a:r>
            <a:r>
              <a:rPr lang="en-US" sz="2800" b="0" i="0" u="sng" dirty="0">
                <a:solidFill>
                  <a:srgbClr val="000000"/>
                </a:solidFill>
                <a:effectLst/>
                <a:latin typeface="Noto Sans" panose="020B0502040504020204" pitchFamily="34" charset="0"/>
              </a:rPr>
              <a:t>by faith alone </a:t>
            </a:r>
            <a:r>
              <a:rPr lang="en-US" sz="2800" b="0" i="0" dirty="0">
                <a:solidFill>
                  <a:srgbClr val="000000"/>
                </a:solidFill>
                <a:effectLst/>
                <a:latin typeface="Noto Sans" panose="020B0502040504020204" pitchFamily="34" charset="0"/>
              </a:rPr>
              <a:t>the impious is </a:t>
            </a:r>
            <a:r>
              <a:rPr lang="en-US" sz="2800" b="0" i="0" u="sng" dirty="0">
                <a:solidFill>
                  <a:srgbClr val="000000"/>
                </a:solidFill>
                <a:effectLst/>
                <a:latin typeface="Noto Sans" panose="020B0502040504020204" pitchFamily="34" charset="0"/>
              </a:rPr>
              <a:t>justified;</a:t>
            </a:r>
            <a:r>
              <a:rPr lang="en-US" sz="2800" b="0" i="0" dirty="0">
                <a:solidFill>
                  <a:srgbClr val="000000"/>
                </a:solidFill>
                <a:effectLst/>
                <a:latin typeface="Noto Sans" panose="020B0502040504020204" pitchFamily="34" charset="0"/>
              </a:rPr>
              <a:t> in such wise as to mean, that nothing else is required to co-operate in order to the obtaining the grace of Justification, and that it is not in any way necessary, that he be prepared and disposed by the movement of his own will; </a:t>
            </a:r>
            <a:r>
              <a:rPr lang="en-US" sz="2800" b="0" i="0" u="sng" dirty="0">
                <a:solidFill>
                  <a:srgbClr val="000000"/>
                </a:solidFill>
                <a:effectLst/>
                <a:latin typeface="Noto Sans" panose="020B0502040504020204" pitchFamily="34" charset="0"/>
              </a:rPr>
              <a:t>let him be anathema</a:t>
            </a:r>
            <a:r>
              <a:rPr lang="en-US" sz="2800" b="0" i="0" dirty="0">
                <a:solidFill>
                  <a:srgbClr val="000000"/>
                </a:solidFill>
                <a:effectLst/>
                <a:latin typeface="Noto Sans" panose="020B0502040504020204" pitchFamily="34" charset="0"/>
              </a:rPr>
              <a:t>” (Council of Trent, Canons on Justification, Canon 9).</a:t>
            </a:r>
            <a:endParaRPr lang="en-US" sz="2800" dirty="0"/>
          </a:p>
        </p:txBody>
      </p:sp>
    </p:spTree>
    <p:extLst>
      <p:ext uri="{BB962C8B-B14F-4D97-AF65-F5344CB8AC3E}">
        <p14:creationId xmlns:p14="http://schemas.microsoft.com/office/powerpoint/2010/main" val="7625408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13D305-38B7-891D-5C2A-65A48081B4C4}"/>
              </a:ext>
            </a:extLst>
          </p:cNvPr>
          <p:cNvSpPr txBox="1"/>
          <p:nvPr/>
        </p:nvSpPr>
        <p:spPr>
          <a:xfrm>
            <a:off x="832338" y="820616"/>
            <a:ext cx="8265981" cy="1077218"/>
          </a:xfrm>
          <a:prstGeom prst="rect">
            <a:avLst/>
          </a:prstGeom>
          <a:noFill/>
        </p:spPr>
        <p:txBody>
          <a:bodyPr wrap="none" rtlCol="0">
            <a:spAutoFit/>
          </a:bodyPr>
          <a:lstStyle/>
          <a:p>
            <a:r>
              <a:rPr lang="en-US" sz="3200" dirty="0"/>
              <a:t>Catholic – Scripture is </a:t>
            </a:r>
            <a:r>
              <a:rPr lang="en-US" sz="3200" i="1" dirty="0"/>
              <a:t>necessary</a:t>
            </a:r>
            <a:r>
              <a:rPr lang="en-US" sz="3200" dirty="0"/>
              <a:t> but not sufficient.</a:t>
            </a:r>
            <a:br>
              <a:rPr lang="en-US" sz="3200" dirty="0"/>
            </a:br>
            <a:r>
              <a:rPr lang="en-US" sz="3200" dirty="0"/>
              <a:t>Catholic – Grace is </a:t>
            </a:r>
            <a:r>
              <a:rPr lang="en-US" sz="3200" i="1" dirty="0"/>
              <a:t>necessary</a:t>
            </a:r>
            <a:r>
              <a:rPr lang="en-US" sz="3200" dirty="0"/>
              <a:t> but not sufficient.</a:t>
            </a:r>
          </a:p>
        </p:txBody>
      </p:sp>
      <p:sp>
        <p:nvSpPr>
          <p:cNvPr id="3" name="TextBox 2">
            <a:extLst>
              <a:ext uri="{FF2B5EF4-FFF2-40B4-BE49-F238E27FC236}">
                <a16:creationId xmlns:a16="http://schemas.microsoft.com/office/drawing/2014/main" id="{3FD5B838-1F8D-5DB4-9982-8498C56F6AC6}"/>
              </a:ext>
            </a:extLst>
          </p:cNvPr>
          <p:cNvSpPr txBox="1"/>
          <p:nvPr/>
        </p:nvSpPr>
        <p:spPr>
          <a:xfrm>
            <a:off x="1066800" y="2351782"/>
            <a:ext cx="10106677" cy="1569660"/>
          </a:xfrm>
          <a:prstGeom prst="rect">
            <a:avLst/>
          </a:prstGeom>
          <a:noFill/>
        </p:spPr>
        <p:txBody>
          <a:bodyPr wrap="none" rtlCol="0">
            <a:spAutoFit/>
          </a:bodyPr>
          <a:lstStyle/>
          <a:p>
            <a:r>
              <a:rPr lang="en-US" sz="3200" dirty="0"/>
              <a:t>Catholic – You need the Roman Catholic Church as well. You </a:t>
            </a:r>
          </a:p>
          <a:p>
            <a:r>
              <a:rPr lang="en-US" sz="3200" dirty="0"/>
              <a:t>need the Holy Spirit working through the Church and the </a:t>
            </a:r>
          </a:p>
          <a:p>
            <a:r>
              <a:rPr lang="en-US" sz="3200" dirty="0"/>
              <a:t>Magisterium, not just Jesus.</a:t>
            </a:r>
          </a:p>
        </p:txBody>
      </p:sp>
      <p:sp>
        <p:nvSpPr>
          <p:cNvPr id="4" name="TextBox 3">
            <a:extLst>
              <a:ext uri="{FF2B5EF4-FFF2-40B4-BE49-F238E27FC236}">
                <a16:creationId xmlns:a16="http://schemas.microsoft.com/office/drawing/2014/main" id="{9B738508-DDC1-D3FA-34C9-DE8DEC077EB8}"/>
              </a:ext>
            </a:extLst>
          </p:cNvPr>
          <p:cNvSpPr txBox="1"/>
          <p:nvPr/>
        </p:nvSpPr>
        <p:spPr>
          <a:xfrm>
            <a:off x="4415989" y="0"/>
            <a:ext cx="3048079" cy="584775"/>
          </a:xfrm>
          <a:prstGeom prst="rect">
            <a:avLst/>
          </a:prstGeom>
          <a:noFill/>
        </p:spPr>
        <p:txBody>
          <a:bodyPr wrap="none" rtlCol="0">
            <a:spAutoFit/>
          </a:bodyPr>
          <a:lstStyle/>
          <a:p>
            <a:r>
              <a:rPr lang="en-US" sz="3200" dirty="0"/>
              <a:t>Catholic Teaching</a:t>
            </a:r>
          </a:p>
        </p:txBody>
      </p:sp>
      <p:sp>
        <p:nvSpPr>
          <p:cNvPr id="6" name="TextBox 5">
            <a:extLst>
              <a:ext uri="{FF2B5EF4-FFF2-40B4-BE49-F238E27FC236}">
                <a16:creationId xmlns:a16="http://schemas.microsoft.com/office/drawing/2014/main" id="{E7FE2D1E-43B3-8C4D-EFAC-EA71DBC79A0C}"/>
              </a:ext>
            </a:extLst>
          </p:cNvPr>
          <p:cNvSpPr txBox="1"/>
          <p:nvPr/>
        </p:nvSpPr>
        <p:spPr>
          <a:xfrm>
            <a:off x="832337" y="4124907"/>
            <a:ext cx="11676185" cy="1938992"/>
          </a:xfrm>
          <a:prstGeom prst="rect">
            <a:avLst/>
          </a:prstGeom>
          <a:noFill/>
        </p:spPr>
        <p:txBody>
          <a:bodyPr wrap="square">
            <a:spAutoFit/>
          </a:bodyPr>
          <a:lstStyle/>
          <a:p>
            <a:r>
              <a:rPr lang="en-US" sz="2400" dirty="0"/>
              <a:t>Catholic view was not taught by the apostles but Catholicism defines “apostolic tradition”</a:t>
            </a:r>
          </a:p>
          <a:p>
            <a:r>
              <a:rPr lang="en-US" sz="2400" dirty="0"/>
              <a:t> as what the </a:t>
            </a:r>
            <a:r>
              <a:rPr lang="en-US" sz="2400" u="sng" dirty="0"/>
              <a:t>church teaches </a:t>
            </a:r>
            <a:r>
              <a:rPr lang="en-US" sz="2400" dirty="0"/>
              <a:t>regardless of whether the apostles taught it. </a:t>
            </a:r>
            <a:br>
              <a:rPr lang="en-US" sz="2400" dirty="0"/>
            </a:br>
            <a:endParaRPr lang="en-US" sz="2400" dirty="0"/>
          </a:p>
          <a:p>
            <a:r>
              <a:rPr lang="en-US" sz="2400" dirty="0"/>
              <a:t>By changing the definition, the Roman Catholic Church can make it seem like they mean one thing but they actually mean something completely different. </a:t>
            </a:r>
          </a:p>
        </p:txBody>
      </p:sp>
    </p:spTree>
    <p:extLst>
      <p:ext uri="{BB962C8B-B14F-4D97-AF65-F5344CB8AC3E}">
        <p14:creationId xmlns:p14="http://schemas.microsoft.com/office/powerpoint/2010/main" val="36134341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4170F-C3E3-32FE-9487-21A17238B773}"/>
              </a:ext>
            </a:extLst>
          </p:cNvPr>
          <p:cNvSpPr txBox="1"/>
          <p:nvPr/>
        </p:nvSpPr>
        <p:spPr>
          <a:xfrm>
            <a:off x="855785" y="887872"/>
            <a:ext cx="10304584" cy="2657138"/>
          </a:xfrm>
          <a:prstGeom prst="rect">
            <a:avLst/>
          </a:prstGeom>
          <a:noFill/>
        </p:spPr>
        <p:txBody>
          <a:bodyPr wrap="square">
            <a:spAutoFit/>
          </a:bodyPr>
          <a:lstStyle/>
          <a:p>
            <a:pPr algn="l">
              <a:spcAft>
                <a:spcPts val="1125"/>
              </a:spcAft>
            </a:pPr>
            <a:r>
              <a:rPr lang="en-US" b="0" i="0" dirty="0">
                <a:solidFill>
                  <a:srgbClr val="333333"/>
                </a:solidFill>
                <a:effectLst/>
                <a:latin typeface="Quattrocento Sans" panose="020F0502020204030204" pitchFamily="34" charset="0"/>
              </a:rPr>
              <a:t>All Christians are united by the Holy Spirit even though we live in three different states of being:</a:t>
            </a:r>
          </a:p>
          <a:p>
            <a:pPr algn="l">
              <a:lnSpc>
                <a:spcPts val="1875"/>
              </a:lnSpc>
              <a:spcAft>
                <a:spcPts val="750"/>
              </a:spcAft>
              <a:buFont typeface="+mj-lt"/>
              <a:buAutoNum type="arabicPeriod"/>
            </a:pPr>
            <a:r>
              <a:rPr lang="en-US" b="0" i="0" dirty="0">
                <a:solidFill>
                  <a:srgbClr val="333333"/>
                </a:solidFill>
                <a:effectLst/>
                <a:latin typeface="Quattrocento Sans" panose="020F0502020204030204" pitchFamily="34" charset="0"/>
              </a:rPr>
              <a:t>Some of us are pilgrims on earth journeying to heaven - </a:t>
            </a:r>
            <a:r>
              <a:rPr lang="en-US" b="1" i="0" dirty="0">
                <a:solidFill>
                  <a:srgbClr val="333333"/>
                </a:solidFill>
                <a:effectLst/>
                <a:latin typeface="Quattrocento Sans" panose="020F0502020204030204" pitchFamily="34" charset="0"/>
              </a:rPr>
              <a:t>The Pilgrim Church or The Church Militant</a:t>
            </a:r>
            <a:endParaRPr lang="en-US" b="0" i="0" dirty="0">
              <a:solidFill>
                <a:srgbClr val="333333"/>
              </a:solidFill>
              <a:effectLst/>
              <a:latin typeface="Quattrocento Sans" panose="020F0502020204030204" pitchFamily="34" charset="0"/>
            </a:endParaRPr>
          </a:p>
          <a:p>
            <a:pPr algn="l">
              <a:lnSpc>
                <a:spcPts val="1875"/>
              </a:lnSpc>
              <a:spcAft>
                <a:spcPts val="750"/>
              </a:spcAft>
              <a:buFont typeface="+mj-lt"/>
              <a:buAutoNum type="arabicPeriod"/>
            </a:pPr>
            <a:r>
              <a:rPr lang="en-US" b="0" i="0" dirty="0">
                <a:solidFill>
                  <a:srgbClr val="333333"/>
                </a:solidFill>
                <a:effectLst/>
                <a:latin typeface="Quattrocento Sans" panose="020F0502020204030204" pitchFamily="34" charset="0"/>
              </a:rPr>
              <a:t>Others have died and are being purified in Purgatory -</a:t>
            </a:r>
            <a:r>
              <a:rPr lang="en-US" b="1" i="0" dirty="0">
                <a:solidFill>
                  <a:srgbClr val="333333"/>
                </a:solidFill>
                <a:effectLst/>
                <a:latin typeface="Quattrocento Sans" panose="020F0502020204030204" pitchFamily="34" charset="0"/>
              </a:rPr>
              <a:t> The Church Suffering</a:t>
            </a:r>
            <a:endParaRPr lang="en-US" b="0" i="0" dirty="0">
              <a:solidFill>
                <a:srgbClr val="333333"/>
              </a:solidFill>
              <a:effectLst/>
              <a:latin typeface="Quattrocento Sans" panose="020F0502020204030204" pitchFamily="34" charset="0"/>
            </a:endParaRPr>
          </a:p>
          <a:p>
            <a:pPr algn="l">
              <a:lnSpc>
                <a:spcPts val="1875"/>
              </a:lnSpc>
              <a:spcAft>
                <a:spcPts val="750"/>
              </a:spcAft>
              <a:buFont typeface="+mj-lt"/>
              <a:buAutoNum type="arabicPeriod"/>
            </a:pPr>
            <a:r>
              <a:rPr lang="en-US" b="0" i="0" dirty="0">
                <a:solidFill>
                  <a:srgbClr val="333333"/>
                </a:solidFill>
                <a:effectLst/>
                <a:latin typeface="Quattrocento Sans" panose="020F0502020204030204" pitchFamily="34" charset="0"/>
              </a:rPr>
              <a:t>While still others are in the glory of heaven - </a:t>
            </a:r>
            <a:r>
              <a:rPr lang="en-US" b="1" i="0" dirty="0">
                <a:solidFill>
                  <a:srgbClr val="333333"/>
                </a:solidFill>
                <a:effectLst/>
                <a:latin typeface="Quattrocento Sans" panose="020F0502020204030204" pitchFamily="34" charset="0"/>
              </a:rPr>
              <a:t>The Church Triumphant</a:t>
            </a:r>
            <a:endParaRPr lang="en-US" b="0" i="0" dirty="0">
              <a:solidFill>
                <a:srgbClr val="333333"/>
              </a:solidFill>
              <a:effectLst/>
              <a:latin typeface="Quattrocento Sans" panose="020F0502020204030204" pitchFamily="34" charset="0"/>
            </a:endParaRPr>
          </a:p>
          <a:p>
            <a:pPr algn="l">
              <a:spcAft>
                <a:spcPts val="1125"/>
              </a:spcAft>
            </a:pPr>
            <a:r>
              <a:rPr lang="en-US" b="0" i="0" dirty="0">
                <a:solidFill>
                  <a:srgbClr val="333333"/>
                </a:solidFill>
                <a:effectLst/>
                <a:latin typeface="Quattrocento Sans" panose="020F0502020204030204" pitchFamily="34" charset="0"/>
              </a:rPr>
              <a:t>The saints in heaven can help us with their prayers. We can help the souls in Purgatory. The souls in Purgatory cannot help themselves but by offering our prayers, works, joys, sorrow and suffering for them we can speed them on to full union with God. They, in turn, pray for us and as they come closer to the glory of heaven, their prayers for us become more &amp; more effective.</a:t>
            </a:r>
          </a:p>
        </p:txBody>
      </p:sp>
      <p:sp>
        <p:nvSpPr>
          <p:cNvPr id="5" name="TextBox 4">
            <a:extLst>
              <a:ext uri="{FF2B5EF4-FFF2-40B4-BE49-F238E27FC236}">
                <a16:creationId xmlns:a16="http://schemas.microsoft.com/office/drawing/2014/main" id="{62272028-8A60-502E-8231-F081233F3449}"/>
              </a:ext>
            </a:extLst>
          </p:cNvPr>
          <p:cNvSpPr txBox="1"/>
          <p:nvPr/>
        </p:nvSpPr>
        <p:spPr>
          <a:xfrm>
            <a:off x="855784" y="4022412"/>
            <a:ext cx="10398369" cy="646331"/>
          </a:xfrm>
          <a:prstGeom prst="rect">
            <a:avLst/>
          </a:prstGeom>
          <a:noFill/>
        </p:spPr>
        <p:txBody>
          <a:bodyPr wrap="square">
            <a:spAutoFit/>
          </a:bodyPr>
          <a:lstStyle/>
          <a:p>
            <a:r>
              <a:rPr lang="en-US" b="0" i="0" dirty="0">
                <a:solidFill>
                  <a:srgbClr val="333333"/>
                </a:solidFill>
                <a:effectLst/>
                <a:latin typeface="Quattrocento Sans" panose="020B0502050000020003" pitchFamily="34" charset="0"/>
              </a:rPr>
              <a:t>“Our prayer for them is capable of not only helping them, but also of making their intercession for us more effective” (Catechism of the Catholic Church, 958).</a:t>
            </a:r>
            <a:endParaRPr lang="en-US" dirty="0"/>
          </a:p>
        </p:txBody>
      </p:sp>
      <p:sp>
        <p:nvSpPr>
          <p:cNvPr id="7" name="TextBox 6">
            <a:extLst>
              <a:ext uri="{FF2B5EF4-FFF2-40B4-BE49-F238E27FC236}">
                <a16:creationId xmlns:a16="http://schemas.microsoft.com/office/drawing/2014/main" id="{52819C70-8962-2585-03B9-364D44329AC0}"/>
              </a:ext>
            </a:extLst>
          </p:cNvPr>
          <p:cNvSpPr txBox="1"/>
          <p:nvPr/>
        </p:nvSpPr>
        <p:spPr>
          <a:xfrm>
            <a:off x="759069" y="5646962"/>
            <a:ext cx="11069516" cy="369332"/>
          </a:xfrm>
          <a:prstGeom prst="rect">
            <a:avLst/>
          </a:prstGeom>
          <a:noFill/>
        </p:spPr>
        <p:txBody>
          <a:bodyPr wrap="square">
            <a:spAutoFit/>
          </a:bodyPr>
          <a:lstStyle/>
          <a:p>
            <a:r>
              <a:rPr lang="en-US" dirty="0"/>
              <a:t>https://www.catholic365.com/article/35104/are-indulgences-still-a-thing-part-two.html</a:t>
            </a:r>
          </a:p>
        </p:txBody>
      </p:sp>
      <p:sp>
        <p:nvSpPr>
          <p:cNvPr id="2" name="TextBox 1">
            <a:extLst>
              <a:ext uri="{FF2B5EF4-FFF2-40B4-BE49-F238E27FC236}">
                <a16:creationId xmlns:a16="http://schemas.microsoft.com/office/drawing/2014/main" id="{8D8A1C3F-AAD0-DEB9-D1BC-6908F467A722}"/>
              </a:ext>
            </a:extLst>
          </p:cNvPr>
          <p:cNvSpPr txBox="1"/>
          <p:nvPr/>
        </p:nvSpPr>
        <p:spPr>
          <a:xfrm>
            <a:off x="4111189" y="-90347"/>
            <a:ext cx="3048079" cy="584775"/>
          </a:xfrm>
          <a:prstGeom prst="rect">
            <a:avLst/>
          </a:prstGeom>
          <a:noFill/>
        </p:spPr>
        <p:txBody>
          <a:bodyPr wrap="none" rtlCol="0">
            <a:spAutoFit/>
          </a:bodyPr>
          <a:lstStyle/>
          <a:p>
            <a:r>
              <a:rPr lang="en-US" sz="3200" dirty="0"/>
              <a:t>Catholic Teaching</a:t>
            </a:r>
          </a:p>
        </p:txBody>
      </p:sp>
    </p:spTree>
    <p:extLst>
      <p:ext uri="{BB962C8B-B14F-4D97-AF65-F5344CB8AC3E}">
        <p14:creationId xmlns:p14="http://schemas.microsoft.com/office/powerpoint/2010/main" val="151748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0408F-3371-47CF-A254-88847310C32C}"/>
              </a:ext>
            </a:extLst>
          </p:cNvPr>
          <p:cNvSpPr>
            <a:spLocks noGrp="1"/>
          </p:cNvSpPr>
          <p:nvPr>
            <p:ph idx="1"/>
          </p:nvPr>
        </p:nvSpPr>
        <p:spPr>
          <a:xfrm>
            <a:off x="936311" y="4449344"/>
            <a:ext cx="10881543" cy="1902345"/>
          </a:xfrm>
        </p:spPr>
        <p:txBody>
          <a:bodyPr>
            <a:normAutofit/>
          </a:bodyPr>
          <a:lstStyle/>
          <a:p>
            <a:r>
              <a:rPr lang="en-US" dirty="0"/>
              <a:t>Ministry of the Church (Geisler p. 202)</a:t>
            </a:r>
          </a:p>
          <a:p>
            <a:pPr lvl="1"/>
            <a:r>
              <a:rPr lang="en-US" dirty="0"/>
              <a:t>Pastor- feeding the flock (1 Pet. 5:1; Acts 20:28). </a:t>
            </a:r>
          </a:p>
          <a:p>
            <a:pPr lvl="1"/>
            <a:r>
              <a:rPr lang="en-US" dirty="0"/>
              <a:t>Teacher- Connected to pastor</a:t>
            </a:r>
          </a:p>
          <a:p>
            <a:pPr lvl="1"/>
            <a:r>
              <a:rPr lang="en-US" dirty="0"/>
              <a:t>Evangelist -2 Tim. 4:5). Special gift (Acts 21:8; cf. 8:4-8; 26-40).</a:t>
            </a:r>
          </a:p>
        </p:txBody>
      </p:sp>
      <p:sp>
        <p:nvSpPr>
          <p:cNvPr id="2" name="TextBox 1">
            <a:extLst>
              <a:ext uri="{FF2B5EF4-FFF2-40B4-BE49-F238E27FC236}">
                <a16:creationId xmlns:a16="http://schemas.microsoft.com/office/drawing/2014/main" id="{792D4653-C699-4005-7DDB-6D347F931E2B}"/>
              </a:ext>
            </a:extLst>
          </p:cNvPr>
          <p:cNvSpPr txBox="1"/>
          <p:nvPr/>
        </p:nvSpPr>
        <p:spPr>
          <a:xfrm>
            <a:off x="667954" y="618899"/>
            <a:ext cx="11600330" cy="2800767"/>
          </a:xfrm>
          <a:prstGeom prst="rect">
            <a:avLst/>
          </a:prstGeom>
          <a:noFill/>
        </p:spPr>
        <p:txBody>
          <a:bodyPr wrap="square">
            <a:spAutoFit/>
          </a:bodyPr>
          <a:lstStyle/>
          <a:p>
            <a:r>
              <a:rPr lang="en-US" sz="1600" dirty="0"/>
              <a:t>New Testament:</a:t>
            </a:r>
          </a:p>
          <a:p>
            <a:pPr marL="342900" indent="-342900">
              <a:buAutoNum type="arabicParenR"/>
            </a:pPr>
            <a:r>
              <a:rPr lang="en-US" sz="1600" dirty="0"/>
              <a:t>Elder and bishop seem to be used interchangeably in NT (Greek vs Jewish term-Acts 20:17,28; Phil. 1:1;Titus 1:5,7)). </a:t>
            </a:r>
          </a:p>
          <a:p>
            <a:r>
              <a:rPr lang="en-US" sz="1600" dirty="0"/>
              <a:t>Qualifications (1 Tim. 2:12; 3:1-7; Titus 1:5-9; 1 Cor. 14:34) Notice Acts 20:17/28 he calls elders (</a:t>
            </a:r>
            <a:r>
              <a:rPr lang="en-US" sz="1600" dirty="0" err="1"/>
              <a:t>Presbyteros</a:t>
            </a:r>
            <a:r>
              <a:rPr lang="en-US" sz="1600" dirty="0"/>
              <a:t>) and made them Overseers (v 28) </a:t>
            </a:r>
          </a:p>
          <a:p>
            <a:r>
              <a:rPr lang="en-US" sz="1600" dirty="0"/>
              <a:t>2) Deacons – Acts 6:1-6 can be younger in faith. Assist elders. Social and physical ministries. (Romans 16:1-”worker/Deacon).</a:t>
            </a:r>
          </a:p>
          <a:p>
            <a:r>
              <a:rPr lang="en-US" sz="1600" dirty="0"/>
              <a:t>3) Apostleship was a gift, elder was an office. All apostles were elders but not all elders were apostles.</a:t>
            </a:r>
          </a:p>
          <a:p>
            <a:r>
              <a:rPr lang="en-US" sz="1600" dirty="0"/>
              <a:t>4) Pastoring is a gift and elder is an office. Not all elders are pastors. Elders are teachers(1 Tim. 3:2)</a:t>
            </a:r>
          </a:p>
          <a:p>
            <a:r>
              <a:rPr lang="en-US" sz="1600" dirty="0"/>
              <a:t>5) Pastor (</a:t>
            </a:r>
            <a:r>
              <a:rPr lang="en-US" sz="1600" dirty="0" err="1"/>
              <a:t>poimen</a:t>
            </a:r>
            <a:r>
              <a:rPr lang="en-US" sz="1600" dirty="0"/>
              <a:t>) is not used for church officers. The verb “</a:t>
            </a:r>
            <a:r>
              <a:rPr lang="en-US" sz="1600" dirty="0" err="1"/>
              <a:t>poimaino</a:t>
            </a:r>
            <a:r>
              <a:rPr lang="en-US" sz="1600" dirty="0"/>
              <a:t>) is to shepherd is used (Acts 20:28; 1 Pet. 5:2; Eph 4:11)). </a:t>
            </a:r>
          </a:p>
          <a:p>
            <a:r>
              <a:rPr lang="en-US" sz="1600" dirty="0"/>
              <a:t>They are Elders with a gift to shepherd the flock. Jesus is called the chief shepherd/pastor (</a:t>
            </a:r>
            <a:r>
              <a:rPr lang="en-US" sz="1600" dirty="0" err="1"/>
              <a:t>archipoimen</a:t>
            </a:r>
            <a:r>
              <a:rPr lang="en-US" sz="1600" dirty="0"/>
              <a:t>) in 1 Pet. 5:4. Grudem. P. 1124.</a:t>
            </a:r>
          </a:p>
          <a:p>
            <a:r>
              <a:rPr lang="en-US" sz="1600" dirty="0"/>
              <a:t>6) Acts 14:23- Apostles ordained (not elected elders).</a:t>
            </a:r>
          </a:p>
          <a:p>
            <a:r>
              <a:rPr lang="en-US" sz="1600" dirty="0"/>
              <a:t>7) The congregation exercised church discipline and chose deacons. It seemed that elders guided, but did not rule. </a:t>
            </a:r>
          </a:p>
          <a:p>
            <a:r>
              <a:rPr lang="en-US" sz="1600" dirty="0"/>
              <a:t>The congregation did (Geisler p. 122). </a:t>
            </a:r>
          </a:p>
        </p:txBody>
      </p:sp>
      <p:sp>
        <p:nvSpPr>
          <p:cNvPr id="6" name="TextBox 5">
            <a:extLst>
              <a:ext uri="{FF2B5EF4-FFF2-40B4-BE49-F238E27FC236}">
                <a16:creationId xmlns:a16="http://schemas.microsoft.com/office/drawing/2014/main" id="{9F2CEFC6-1C06-6540-85D4-5D606CC8021E}"/>
              </a:ext>
            </a:extLst>
          </p:cNvPr>
          <p:cNvSpPr txBox="1"/>
          <p:nvPr/>
        </p:nvSpPr>
        <p:spPr>
          <a:xfrm>
            <a:off x="724175" y="3657600"/>
            <a:ext cx="10344563" cy="646331"/>
          </a:xfrm>
          <a:prstGeom prst="rect">
            <a:avLst/>
          </a:prstGeom>
          <a:noFill/>
        </p:spPr>
        <p:txBody>
          <a:bodyPr wrap="none" rtlCol="0">
            <a:spAutoFit/>
          </a:bodyPr>
          <a:lstStyle/>
          <a:p>
            <a:r>
              <a:rPr lang="en-US" dirty="0"/>
              <a:t>If bishop were higher than elder why does Paul use them interchangeably in Acts 20:17/28 and call the supposed </a:t>
            </a:r>
          </a:p>
          <a:p>
            <a:r>
              <a:rPr lang="en-US" dirty="0"/>
              <a:t>lower office to </a:t>
            </a:r>
            <a:r>
              <a:rPr lang="en-US"/>
              <a:t>the meeting?</a:t>
            </a:r>
            <a:endParaRPr lang="en-US" dirty="0"/>
          </a:p>
        </p:txBody>
      </p:sp>
    </p:spTree>
    <p:extLst>
      <p:ext uri="{BB962C8B-B14F-4D97-AF65-F5344CB8AC3E}">
        <p14:creationId xmlns:p14="http://schemas.microsoft.com/office/powerpoint/2010/main" val="9810969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B0ADE5-2D0D-F6DC-98CC-EDEAC7F93875}"/>
              </a:ext>
            </a:extLst>
          </p:cNvPr>
          <p:cNvSpPr txBox="1"/>
          <p:nvPr/>
        </p:nvSpPr>
        <p:spPr>
          <a:xfrm>
            <a:off x="797170" y="679650"/>
            <a:ext cx="10937630" cy="4126771"/>
          </a:xfrm>
          <a:prstGeom prst="rect">
            <a:avLst/>
          </a:prstGeom>
          <a:noFill/>
        </p:spPr>
        <p:txBody>
          <a:bodyPr wrap="square">
            <a:spAutoFit/>
          </a:bodyPr>
          <a:lstStyle/>
          <a:p>
            <a:pPr algn="l">
              <a:spcAft>
                <a:spcPts val="1125"/>
              </a:spcAft>
            </a:pPr>
            <a:r>
              <a:rPr lang="en-US" b="0" i="0" dirty="0">
                <a:solidFill>
                  <a:srgbClr val="333333"/>
                </a:solidFill>
                <a:effectLst/>
                <a:latin typeface="Quattrocento Sans" panose="020B0502050000020003" pitchFamily="34" charset="0"/>
              </a:rPr>
              <a:t>This leads us to</a:t>
            </a:r>
            <a:r>
              <a:rPr lang="en-US" b="1" i="0" dirty="0">
                <a:solidFill>
                  <a:srgbClr val="333333"/>
                </a:solidFill>
                <a:effectLst/>
                <a:latin typeface="Quattrocento Sans" panose="020B0502050000020003" pitchFamily="34" charset="0"/>
              </a:rPr>
              <a:t> The Treasury of Grace/Merit</a:t>
            </a:r>
            <a:endParaRPr lang="en-US" b="0" i="0" dirty="0">
              <a:solidFill>
                <a:srgbClr val="333333"/>
              </a:solidFill>
              <a:effectLst/>
              <a:latin typeface="Quattrocento Sans" panose="020B0502050000020003" pitchFamily="34" charset="0"/>
            </a:endParaRPr>
          </a:p>
          <a:p>
            <a:pPr algn="l">
              <a:spcAft>
                <a:spcPts val="1125"/>
              </a:spcAft>
            </a:pPr>
            <a:r>
              <a:rPr lang="en-US" b="0" i="0" dirty="0">
                <a:solidFill>
                  <a:srgbClr val="333333"/>
                </a:solidFill>
                <a:effectLst/>
                <a:latin typeface="Quattrocento Sans" panose="020B0502050000020003" pitchFamily="34" charset="0"/>
              </a:rPr>
              <a:t>This treasury includes all of the grace Jesus won for us by his death and resurrection.</a:t>
            </a:r>
          </a:p>
          <a:p>
            <a:pPr algn="l">
              <a:spcAft>
                <a:spcPts val="1125"/>
              </a:spcAft>
            </a:pPr>
            <a:r>
              <a:rPr lang="en-US" b="0" i="0" dirty="0">
                <a:solidFill>
                  <a:srgbClr val="333333"/>
                </a:solidFill>
                <a:effectLst/>
                <a:latin typeface="Quattrocento Sans" panose="020B0502050000020003" pitchFamily="34" charset="0"/>
              </a:rPr>
              <a:t>It also includes the merits of the saints - the prayers, acts of charity, joy and patient suffering of all the faithful who have ever lived </a:t>
            </a:r>
            <a:r>
              <a:rPr lang="en-US" b="1" i="0" dirty="0">
                <a:solidFill>
                  <a:srgbClr val="333333"/>
                </a:solidFill>
                <a:effectLst/>
                <a:latin typeface="Quattrocento Sans" panose="020B0502050000020003" pitchFamily="34" charset="0"/>
              </a:rPr>
              <a:t>in fidelity to his grace;</a:t>
            </a:r>
            <a:r>
              <a:rPr lang="en-US" b="0" i="0" dirty="0">
                <a:solidFill>
                  <a:srgbClr val="333333"/>
                </a:solidFill>
                <a:effectLst/>
                <a:latin typeface="Quattrocento Sans" panose="020B0502050000020003" pitchFamily="34" charset="0"/>
              </a:rPr>
              <a:t> what they have done </a:t>
            </a:r>
            <a:r>
              <a:rPr lang="en-US" b="1" i="0" dirty="0">
                <a:solidFill>
                  <a:srgbClr val="333333"/>
                </a:solidFill>
                <a:effectLst/>
                <a:latin typeface="Quattrocento Sans" panose="020B0502050000020003" pitchFamily="34" charset="0"/>
              </a:rPr>
              <a:t>through Him, with Him and in Him.</a:t>
            </a:r>
            <a:endParaRPr lang="en-US" b="0" i="0" dirty="0">
              <a:solidFill>
                <a:srgbClr val="333333"/>
              </a:solidFill>
              <a:effectLst/>
              <a:latin typeface="Quattrocento Sans" panose="020B0502050000020003" pitchFamily="34" charset="0"/>
            </a:endParaRPr>
          </a:p>
          <a:p>
            <a:pPr algn="l">
              <a:spcAft>
                <a:spcPts val="1125"/>
              </a:spcAft>
            </a:pPr>
            <a:r>
              <a:rPr lang="en-US" b="0" i="0" dirty="0">
                <a:solidFill>
                  <a:srgbClr val="333333"/>
                </a:solidFill>
                <a:effectLst/>
                <a:latin typeface="Quattrocento Sans" panose="020B0502050000020003" pitchFamily="34" charset="0"/>
              </a:rPr>
              <a:t>In the communion of saints, we all share in each other’s merits:</a:t>
            </a:r>
          </a:p>
          <a:p>
            <a:pPr algn="l">
              <a:spcAft>
                <a:spcPts val="1125"/>
              </a:spcAft>
            </a:pPr>
            <a:r>
              <a:rPr lang="en-US" b="0" i="0" dirty="0">
                <a:solidFill>
                  <a:srgbClr val="333333"/>
                </a:solidFill>
                <a:effectLst/>
                <a:latin typeface="Quattrocento Sans" panose="020B0502050000020003" pitchFamily="34" charset="0"/>
              </a:rPr>
              <a:t>“In this wonderful exchange, the holiness of one profits others” (Catechism of the Catholic Church, 1475).</a:t>
            </a:r>
          </a:p>
          <a:p>
            <a:pPr algn="l">
              <a:spcAft>
                <a:spcPts val="1125"/>
              </a:spcAft>
            </a:pPr>
            <a:r>
              <a:rPr lang="en-US" b="0" i="0" dirty="0">
                <a:solidFill>
                  <a:srgbClr val="333333"/>
                </a:solidFill>
                <a:effectLst/>
                <a:latin typeface="Quattrocento Sans" panose="020B0502050000020003" pitchFamily="34" charset="0"/>
              </a:rPr>
              <a:t>By receiving this grace and practicing virtue we may be purified of the temporal punishment of sin.</a:t>
            </a:r>
          </a:p>
          <a:p>
            <a:pPr algn="l">
              <a:spcAft>
                <a:spcPts val="1125"/>
              </a:spcAft>
            </a:pPr>
            <a:r>
              <a:rPr lang="en-US" b="0" i="0" dirty="0">
                <a:solidFill>
                  <a:srgbClr val="333333"/>
                </a:solidFill>
                <a:effectLst/>
                <a:latin typeface="Quattrocento Sans" panose="020B0502050000020003" pitchFamily="34" charset="0"/>
              </a:rPr>
              <a:t>The Church dispenses this saving grace through the sacraments. But also through indulgences.</a:t>
            </a:r>
          </a:p>
          <a:p>
            <a:pPr algn="l">
              <a:spcAft>
                <a:spcPts val="1125"/>
              </a:spcAft>
            </a:pPr>
            <a:r>
              <a:rPr lang="en-US" b="0" i="0" dirty="0">
                <a:solidFill>
                  <a:srgbClr val="333333"/>
                </a:solidFill>
                <a:effectLst/>
                <a:latin typeface="Quattrocento Sans" panose="020B0502050000020003" pitchFamily="34" charset="0"/>
              </a:rPr>
              <a:t>What the Church does, then, in administering an indulgence is apply the treasury of merits (that of Jesus and all the saints) to one of her children, under certain prescribed conditions (e.g., reading the Bible for thirty minutes).</a:t>
            </a:r>
          </a:p>
        </p:txBody>
      </p:sp>
      <p:sp>
        <p:nvSpPr>
          <p:cNvPr id="5" name="TextBox 4">
            <a:extLst>
              <a:ext uri="{FF2B5EF4-FFF2-40B4-BE49-F238E27FC236}">
                <a16:creationId xmlns:a16="http://schemas.microsoft.com/office/drawing/2014/main" id="{F01551E1-4E9F-5470-A4A6-5710E6D4E8BC}"/>
              </a:ext>
            </a:extLst>
          </p:cNvPr>
          <p:cNvSpPr txBox="1"/>
          <p:nvPr/>
        </p:nvSpPr>
        <p:spPr>
          <a:xfrm>
            <a:off x="797170" y="5766974"/>
            <a:ext cx="10832122" cy="369332"/>
          </a:xfrm>
          <a:prstGeom prst="rect">
            <a:avLst/>
          </a:prstGeom>
          <a:noFill/>
        </p:spPr>
        <p:txBody>
          <a:bodyPr wrap="square">
            <a:spAutoFit/>
          </a:bodyPr>
          <a:lstStyle/>
          <a:p>
            <a:r>
              <a:rPr lang="en-US" dirty="0"/>
              <a:t>https://www.catholic365.com/article/35104/are-indulgences-still-a-thing-part-two.html</a:t>
            </a:r>
          </a:p>
        </p:txBody>
      </p:sp>
      <p:sp>
        <p:nvSpPr>
          <p:cNvPr id="2" name="TextBox 1">
            <a:extLst>
              <a:ext uri="{FF2B5EF4-FFF2-40B4-BE49-F238E27FC236}">
                <a16:creationId xmlns:a16="http://schemas.microsoft.com/office/drawing/2014/main" id="{B4961CF9-15E9-5719-4A34-5A2C47B50FDC}"/>
              </a:ext>
            </a:extLst>
          </p:cNvPr>
          <p:cNvSpPr txBox="1"/>
          <p:nvPr/>
        </p:nvSpPr>
        <p:spPr>
          <a:xfrm>
            <a:off x="4240143" y="-93014"/>
            <a:ext cx="3048079" cy="584775"/>
          </a:xfrm>
          <a:prstGeom prst="rect">
            <a:avLst/>
          </a:prstGeom>
          <a:noFill/>
        </p:spPr>
        <p:txBody>
          <a:bodyPr wrap="none" rtlCol="0">
            <a:spAutoFit/>
          </a:bodyPr>
          <a:lstStyle/>
          <a:p>
            <a:r>
              <a:rPr lang="en-US" sz="3200" dirty="0"/>
              <a:t>Catholic Teaching</a:t>
            </a:r>
          </a:p>
        </p:txBody>
      </p:sp>
    </p:spTree>
    <p:extLst>
      <p:ext uri="{BB962C8B-B14F-4D97-AF65-F5344CB8AC3E}">
        <p14:creationId xmlns:p14="http://schemas.microsoft.com/office/powerpoint/2010/main" val="17636519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8B32-96A7-DA09-52D0-AE4BDB471F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046637-6E43-568C-1662-6014312671E2}"/>
              </a:ext>
            </a:extLst>
          </p:cNvPr>
          <p:cNvPicPr>
            <a:picLocks noChangeAspect="1"/>
          </p:cNvPicPr>
          <p:nvPr/>
        </p:nvPicPr>
        <p:blipFill>
          <a:blip r:embed="rId2"/>
          <a:stretch>
            <a:fillRect/>
          </a:stretch>
        </p:blipFill>
        <p:spPr>
          <a:xfrm>
            <a:off x="1278082" y="1215985"/>
            <a:ext cx="9772109" cy="4488624"/>
          </a:xfrm>
          <a:prstGeom prst="rect">
            <a:avLst/>
          </a:prstGeom>
        </p:spPr>
      </p:pic>
      <p:sp>
        <p:nvSpPr>
          <p:cNvPr id="4" name="TextBox 3">
            <a:extLst>
              <a:ext uri="{FF2B5EF4-FFF2-40B4-BE49-F238E27FC236}">
                <a16:creationId xmlns:a16="http://schemas.microsoft.com/office/drawing/2014/main" id="{4C5F837E-3F69-B3A9-AE88-98A3E5772384}"/>
              </a:ext>
            </a:extLst>
          </p:cNvPr>
          <p:cNvSpPr txBox="1"/>
          <p:nvPr/>
        </p:nvSpPr>
        <p:spPr>
          <a:xfrm>
            <a:off x="1683327" y="1714500"/>
            <a:ext cx="1369286" cy="369332"/>
          </a:xfrm>
          <a:prstGeom prst="rect">
            <a:avLst/>
          </a:prstGeom>
          <a:noFill/>
        </p:spPr>
        <p:txBody>
          <a:bodyPr wrap="none" rtlCol="0">
            <a:spAutoFit/>
          </a:bodyPr>
          <a:lstStyle/>
          <a:p>
            <a:r>
              <a:rPr lang="en-US" b="1" dirty="0"/>
              <a:t>Justification</a:t>
            </a:r>
          </a:p>
        </p:txBody>
      </p:sp>
    </p:spTree>
    <p:extLst>
      <p:ext uri="{BB962C8B-B14F-4D97-AF65-F5344CB8AC3E}">
        <p14:creationId xmlns:p14="http://schemas.microsoft.com/office/powerpoint/2010/main" val="42893596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4EE1-034F-797F-E7C6-B3F2A36A3F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5A9176-004D-8F6C-2437-CC5E337A41DE}"/>
              </a:ext>
            </a:extLst>
          </p:cNvPr>
          <p:cNvSpPr txBox="1"/>
          <p:nvPr/>
        </p:nvSpPr>
        <p:spPr>
          <a:xfrm>
            <a:off x="4750904" y="5665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F97B578B-D031-3FA6-0DD5-298C2C414490}"/>
              </a:ext>
            </a:extLst>
          </p:cNvPr>
          <p:cNvSpPr txBox="1"/>
          <p:nvPr/>
        </p:nvSpPr>
        <p:spPr>
          <a:xfrm>
            <a:off x="571048" y="1151306"/>
            <a:ext cx="11316496" cy="2062103"/>
          </a:xfrm>
          <a:prstGeom prst="rect">
            <a:avLst/>
          </a:prstGeom>
          <a:noFill/>
        </p:spPr>
        <p:txBody>
          <a:bodyPr wrap="none" rtlCol="0">
            <a:spAutoFit/>
          </a:bodyPr>
          <a:lstStyle/>
          <a:p>
            <a:r>
              <a:rPr lang="en-US" sz="3200" dirty="0"/>
              <a:t>-The Bible teaches justification is </a:t>
            </a:r>
            <a:r>
              <a:rPr lang="en-US" sz="3200" u="sng" dirty="0"/>
              <a:t>a once for </a:t>
            </a:r>
            <a:r>
              <a:rPr lang="en-US" sz="3200" u="sng"/>
              <a:t>all  </a:t>
            </a:r>
            <a:r>
              <a:rPr lang="en-US" sz="3200"/>
              <a:t>based </a:t>
            </a:r>
            <a:r>
              <a:rPr lang="en-US" sz="3200" dirty="0"/>
              <a:t>entirely </a:t>
            </a:r>
          </a:p>
          <a:p>
            <a:r>
              <a:rPr lang="en-US" sz="3200" dirty="0"/>
              <a:t>on God’s grace and received through faith alone. It is instantaneous</a:t>
            </a:r>
          </a:p>
          <a:p>
            <a:r>
              <a:rPr lang="en-US" sz="3200" dirty="0"/>
              <a:t>and based on the work of Christ on the cross that results in </a:t>
            </a:r>
            <a:r>
              <a:rPr lang="en-US" sz="3200" u="sng" dirty="0"/>
              <a:t>peace </a:t>
            </a:r>
          </a:p>
          <a:p>
            <a:r>
              <a:rPr lang="en-US" sz="3200" u="sng" dirty="0"/>
              <a:t>with God</a:t>
            </a:r>
            <a:r>
              <a:rPr lang="en-US" sz="3200" dirty="0"/>
              <a:t>. It is based on grace alone through faith alone (Eph 2:8-10).</a:t>
            </a:r>
          </a:p>
        </p:txBody>
      </p:sp>
      <p:sp>
        <p:nvSpPr>
          <p:cNvPr id="4" name="TextBox 3">
            <a:extLst>
              <a:ext uri="{FF2B5EF4-FFF2-40B4-BE49-F238E27FC236}">
                <a16:creationId xmlns:a16="http://schemas.microsoft.com/office/drawing/2014/main" id="{74735E85-00CF-AB56-1FF1-C94D1D9E9AD6}"/>
              </a:ext>
            </a:extLst>
          </p:cNvPr>
          <p:cNvSpPr txBox="1"/>
          <p:nvPr/>
        </p:nvSpPr>
        <p:spPr>
          <a:xfrm>
            <a:off x="571048" y="3917697"/>
            <a:ext cx="11098166" cy="2062103"/>
          </a:xfrm>
          <a:prstGeom prst="rect">
            <a:avLst/>
          </a:prstGeom>
          <a:noFill/>
        </p:spPr>
        <p:txBody>
          <a:bodyPr wrap="none" rtlCol="0">
            <a:spAutoFit/>
          </a:bodyPr>
          <a:lstStyle/>
          <a:p>
            <a:r>
              <a:rPr lang="en-US" sz="3200" dirty="0"/>
              <a:t>-The Bible teaches justification is not based on works and occurs the</a:t>
            </a:r>
          </a:p>
          <a:p>
            <a:r>
              <a:rPr lang="en-US" sz="3200" dirty="0"/>
              <a:t> instant pardoning of the sinner declaring them righteous at the </a:t>
            </a:r>
          </a:p>
          <a:p>
            <a:r>
              <a:rPr lang="en-US" sz="3200" dirty="0"/>
              <a:t>moment they place their trust in Christ for salvation (Romans 3:25, </a:t>
            </a:r>
          </a:p>
          <a:p>
            <a:r>
              <a:rPr lang="en-US" sz="3200" dirty="0"/>
              <a:t>28,30; 8:33,34; Gal. 4:21-5:12; 1 John 1:7-2.2).</a:t>
            </a:r>
          </a:p>
        </p:txBody>
      </p:sp>
    </p:spTree>
    <p:extLst>
      <p:ext uri="{BB962C8B-B14F-4D97-AF65-F5344CB8AC3E}">
        <p14:creationId xmlns:p14="http://schemas.microsoft.com/office/powerpoint/2010/main" val="7628341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752E3-CB6B-21E1-3DB0-9927D102CDD8}"/>
              </a:ext>
            </a:extLst>
          </p:cNvPr>
          <p:cNvSpPr txBox="1"/>
          <p:nvPr/>
        </p:nvSpPr>
        <p:spPr>
          <a:xfrm>
            <a:off x="825137" y="2306264"/>
            <a:ext cx="10541726" cy="1401409"/>
          </a:xfrm>
          <a:prstGeom prst="rect">
            <a:avLst/>
          </a:prstGeom>
          <a:noFill/>
        </p:spPr>
        <p:txBody>
          <a:bodyPr wrap="square">
            <a:spAutoFit/>
          </a:bodyPr>
          <a:lstStyle/>
          <a:p>
            <a:pPr marL="457200" indent="-457200" algn="l" fontAlgn="base">
              <a:lnSpc>
                <a:spcPts val="2550"/>
              </a:lnSpc>
              <a:spcBef>
                <a:spcPts val="900"/>
              </a:spcBef>
            </a:pPr>
            <a:r>
              <a:rPr lang="en-US" b="0" i="0" dirty="0">
                <a:solidFill>
                  <a:srgbClr val="3D3D3D"/>
                </a:solidFill>
                <a:effectLst/>
                <a:latin typeface="Georgia" panose="02040502050405020303" pitchFamily="18" charset="0"/>
              </a:rPr>
              <a:t>Gal. 3:1-2</a:t>
            </a:r>
            <a:br>
              <a:rPr lang="en-US" b="0" i="0" dirty="0">
                <a:solidFill>
                  <a:srgbClr val="3D3D3D"/>
                </a:solidFill>
                <a:effectLst/>
                <a:latin typeface="Georgia" panose="02040502050405020303" pitchFamily="18" charset="0"/>
              </a:rPr>
            </a:br>
            <a:r>
              <a:rPr lang="en-US" b="0" i="0" dirty="0">
                <a:solidFill>
                  <a:srgbClr val="3D3D3D"/>
                </a:solidFill>
                <a:effectLst/>
                <a:latin typeface="Georgia" panose="02040502050405020303" pitchFamily="18" charset="0"/>
              </a:rPr>
              <a:t>“You foolish Galatians, who has bewitched you, before whose eyes Jesus Christ was publicly portrayed </a:t>
            </a:r>
            <a:r>
              <a:rPr lang="en-US" b="0" i="1" dirty="0">
                <a:solidFill>
                  <a:srgbClr val="3D3D3D"/>
                </a:solidFill>
                <a:effectLst/>
                <a:latin typeface="Georgia" panose="02040502050405020303" pitchFamily="18" charset="0"/>
              </a:rPr>
              <a:t>as</a:t>
            </a:r>
            <a:r>
              <a:rPr lang="en-US" b="0" i="0" dirty="0">
                <a:solidFill>
                  <a:srgbClr val="3D3D3D"/>
                </a:solidFill>
                <a:effectLst/>
                <a:latin typeface="Georgia" panose="02040502050405020303" pitchFamily="18" charset="0"/>
              </a:rPr>
              <a:t> crucified?</a:t>
            </a:r>
            <a:r>
              <a:rPr lang="en-US" b="0" i="0" dirty="0">
                <a:solidFill>
                  <a:srgbClr val="3D3D3D"/>
                </a:solidFill>
                <a:effectLst/>
                <a:latin typeface="Source Sans Pro" panose="020B0503030403020204" pitchFamily="34" charset="0"/>
              </a:rPr>
              <a:t>  </a:t>
            </a:r>
            <a:r>
              <a:rPr lang="en-US" b="0" i="0" dirty="0">
                <a:solidFill>
                  <a:srgbClr val="3D3D3D"/>
                </a:solidFill>
                <a:effectLst/>
                <a:latin typeface="Georgia" panose="02040502050405020303" pitchFamily="18" charset="0"/>
              </a:rPr>
              <a:t>This is the only thing I want to find out from you: did you receive the Spirit </a:t>
            </a:r>
            <a:r>
              <a:rPr lang="en-US" b="0" i="0" u="sng" dirty="0">
                <a:solidFill>
                  <a:srgbClr val="3D3D3D"/>
                </a:solidFill>
                <a:effectLst/>
                <a:latin typeface="Georgia" panose="02040502050405020303" pitchFamily="18" charset="0"/>
              </a:rPr>
              <a:t>by the works of the Law, or by hearing with fait</a:t>
            </a:r>
            <a:r>
              <a:rPr lang="en-US" b="0" i="0" dirty="0">
                <a:solidFill>
                  <a:srgbClr val="3D3D3D"/>
                </a:solidFill>
                <a:effectLst/>
                <a:latin typeface="Georgia" panose="02040502050405020303" pitchFamily="18" charset="0"/>
              </a:rPr>
              <a:t>h?”    </a:t>
            </a:r>
            <a:endParaRPr lang="en-US" b="0" i="0" dirty="0">
              <a:solidFill>
                <a:srgbClr val="3D3D3D"/>
              </a:solidFill>
              <a:effectLst/>
              <a:latin typeface="Source Sans Pro" panose="020B0503030403020204" pitchFamily="34" charset="0"/>
            </a:endParaRPr>
          </a:p>
        </p:txBody>
      </p:sp>
      <p:sp>
        <p:nvSpPr>
          <p:cNvPr id="7" name="TextBox 6">
            <a:extLst>
              <a:ext uri="{FF2B5EF4-FFF2-40B4-BE49-F238E27FC236}">
                <a16:creationId xmlns:a16="http://schemas.microsoft.com/office/drawing/2014/main" id="{C047AC5F-59FD-BE02-6086-F0F8F723B665}"/>
              </a:ext>
            </a:extLst>
          </p:cNvPr>
          <p:cNvSpPr txBox="1"/>
          <p:nvPr/>
        </p:nvSpPr>
        <p:spPr>
          <a:xfrm>
            <a:off x="694509" y="660037"/>
            <a:ext cx="10920548" cy="1426031"/>
          </a:xfrm>
          <a:prstGeom prst="rect">
            <a:avLst/>
          </a:prstGeom>
          <a:noFill/>
        </p:spPr>
        <p:txBody>
          <a:bodyPr wrap="square">
            <a:spAutoFit/>
          </a:bodyPr>
          <a:lstStyle/>
          <a:p>
            <a:pPr marL="457200" indent="-457200" algn="l" fontAlgn="base">
              <a:lnSpc>
                <a:spcPts val="2550"/>
              </a:lnSpc>
            </a:pPr>
            <a:r>
              <a:rPr lang="en-US" b="0" i="0" dirty="0">
                <a:solidFill>
                  <a:srgbClr val="3D3D3D"/>
                </a:solidFill>
                <a:effectLst/>
                <a:latin typeface="Source Sans Pro" panose="020B0503030403020204" pitchFamily="34" charset="0"/>
              </a:rPr>
              <a:t> </a:t>
            </a:r>
            <a:r>
              <a:rPr lang="en-US" sz="2400" b="0" i="0" dirty="0">
                <a:solidFill>
                  <a:srgbClr val="3D3D3D"/>
                </a:solidFill>
                <a:effectLst/>
                <a:latin typeface="Source Sans Pro" panose="020B0503030403020204" pitchFamily="34" charset="0"/>
              </a:rPr>
              <a:t>Eph. 2:8-9</a:t>
            </a:r>
            <a:br>
              <a:rPr lang="en-US" sz="2400" b="0" i="0" dirty="0">
                <a:solidFill>
                  <a:srgbClr val="3D3D3D"/>
                </a:solidFill>
                <a:effectLst/>
                <a:latin typeface="Source Sans Pro" panose="020B0503030403020204" pitchFamily="34" charset="0"/>
              </a:rPr>
            </a:br>
            <a:r>
              <a:rPr lang="en-US" sz="2400" b="0" i="0" dirty="0">
                <a:solidFill>
                  <a:srgbClr val="3D3D3D"/>
                </a:solidFill>
                <a:effectLst/>
                <a:latin typeface="Georgia" panose="02040502050405020303" pitchFamily="18" charset="0"/>
              </a:rPr>
              <a:t>For by grace you </a:t>
            </a:r>
            <a:r>
              <a:rPr lang="en-US" sz="2400" b="0" i="0" u="sng" dirty="0">
                <a:solidFill>
                  <a:srgbClr val="3D3D3D"/>
                </a:solidFill>
                <a:effectLst/>
                <a:latin typeface="Georgia" panose="02040502050405020303" pitchFamily="18" charset="0"/>
              </a:rPr>
              <a:t>have been </a:t>
            </a:r>
            <a:r>
              <a:rPr lang="en-US" sz="2400" b="0" i="0" dirty="0">
                <a:solidFill>
                  <a:srgbClr val="3D3D3D"/>
                </a:solidFill>
                <a:effectLst/>
                <a:latin typeface="Georgia" panose="02040502050405020303" pitchFamily="18" charset="0"/>
              </a:rPr>
              <a:t>saved through faith; and that not of yourselves, </a:t>
            </a:r>
            <a:r>
              <a:rPr lang="en-US" sz="2400" b="0" i="1" dirty="0">
                <a:solidFill>
                  <a:srgbClr val="3D3D3D"/>
                </a:solidFill>
                <a:effectLst/>
                <a:latin typeface="Georgia" panose="02040502050405020303" pitchFamily="18" charset="0"/>
              </a:rPr>
              <a:t>it is</a:t>
            </a:r>
            <a:r>
              <a:rPr lang="en-US" sz="2400" b="0" i="0" dirty="0">
                <a:solidFill>
                  <a:srgbClr val="3D3D3D"/>
                </a:solidFill>
                <a:effectLst/>
                <a:latin typeface="Georgia" panose="02040502050405020303" pitchFamily="18" charset="0"/>
              </a:rPr>
              <a:t> the gift of God;</a:t>
            </a:r>
            <a:endParaRPr lang="en-US" sz="2400" b="0" i="0" dirty="0">
              <a:solidFill>
                <a:srgbClr val="3D3D3D"/>
              </a:solidFill>
              <a:effectLst/>
              <a:latin typeface="Source Sans Pro" panose="020B0503030403020204" pitchFamily="34" charset="0"/>
            </a:endParaRPr>
          </a:p>
          <a:p>
            <a:pPr marL="457200" indent="-457200" algn="l" fontAlgn="base">
              <a:lnSpc>
                <a:spcPts val="2550"/>
              </a:lnSpc>
            </a:pPr>
            <a:r>
              <a:rPr lang="en-US" sz="2400" b="0" i="0" dirty="0">
                <a:solidFill>
                  <a:srgbClr val="3D3D3D"/>
                </a:solidFill>
                <a:effectLst/>
                <a:latin typeface="Source Sans Pro" panose="020B0503030403020204" pitchFamily="34" charset="0"/>
              </a:rPr>
              <a:t> </a:t>
            </a:r>
            <a:r>
              <a:rPr lang="en-US" sz="2400" b="0" i="0" dirty="0">
                <a:solidFill>
                  <a:srgbClr val="3D3D3D"/>
                </a:solidFill>
                <a:effectLst/>
                <a:latin typeface="Georgia" panose="02040502050405020303" pitchFamily="18" charset="0"/>
              </a:rPr>
              <a:t>not as a result of works, so that no one may boast.</a:t>
            </a:r>
            <a:endParaRPr lang="en-US" sz="2400" b="0" i="0" dirty="0">
              <a:solidFill>
                <a:srgbClr val="3D3D3D"/>
              </a:solidFill>
              <a:effectLst/>
              <a:latin typeface="Source Sans Pro" panose="020B0503030403020204" pitchFamily="34" charset="0"/>
            </a:endParaRPr>
          </a:p>
        </p:txBody>
      </p:sp>
      <p:sp>
        <p:nvSpPr>
          <p:cNvPr id="6" name="TextBox 5">
            <a:extLst>
              <a:ext uri="{FF2B5EF4-FFF2-40B4-BE49-F238E27FC236}">
                <a16:creationId xmlns:a16="http://schemas.microsoft.com/office/drawing/2014/main" id="{DD2021E3-C4B3-498A-EB47-EA45FB5E8C58}"/>
              </a:ext>
            </a:extLst>
          </p:cNvPr>
          <p:cNvSpPr txBox="1"/>
          <p:nvPr/>
        </p:nvSpPr>
        <p:spPr>
          <a:xfrm>
            <a:off x="576943" y="4245828"/>
            <a:ext cx="11038114" cy="2068259"/>
          </a:xfrm>
          <a:prstGeom prst="rect">
            <a:avLst/>
          </a:prstGeom>
          <a:noFill/>
        </p:spPr>
        <p:txBody>
          <a:bodyPr wrap="square">
            <a:spAutoFit/>
          </a:bodyPr>
          <a:lstStyle/>
          <a:p>
            <a:pPr marL="457200" indent="-457200" fontAlgn="base">
              <a:lnSpc>
                <a:spcPts val="2550"/>
              </a:lnSpc>
              <a:spcBef>
                <a:spcPts val="900"/>
              </a:spcBef>
            </a:pPr>
            <a:r>
              <a:rPr lang="en-US" b="0" i="0" dirty="0">
                <a:solidFill>
                  <a:srgbClr val="3D3D3D"/>
                </a:solidFill>
                <a:effectLst/>
                <a:latin typeface="Georgia" panose="02040502050405020303" pitchFamily="18" charset="0"/>
              </a:rPr>
              <a:t>Gal 5:1-4</a:t>
            </a:r>
            <a:br>
              <a:rPr lang="en-US" b="0" i="0" dirty="0">
                <a:solidFill>
                  <a:srgbClr val="3D3D3D"/>
                </a:solidFill>
                <a:effectLst/>
                <a:latin typeface="Georgia" panose="02040502050405020303" pitchFamily="18" charset="0"/>
              </a:rPr>
            </a:br>
            <a:r>
              <a:rPr lang="en-US" b="0" i="0" dirty="0">
                <a:solidFill>
                  <a:srgbClr val="3D3D3D"/>
                </a:solidFill>
                <a:effectLst/>
                <a:latin typeface="Georgia" panose="02040502050405020303" pitchFamily="18" charset="0"/>
              </a:rPr>
              <a:t>It was for freedom that Christ set us free; therefore,</a:t>
            </a:r>
            <a:r>
              <a:rPr lang="en-US" dirty="0">
                <a:solidFill>
                  <a:srgbClr val="3D3D3D"/>
                </a:solidFill>
                <a:latin typeface="Georgia" panose="02040502050405020303" pitchFamily="18" charset="0"/>
              </a:rPr>
              <a:t> </a:t>
            </a:r>
            <a:r>
              <a:rPr lang="en-US" b="0" i="0" dirty="0">
                <a:solidFill>
                  <a:srgbClr val="3D3D3D"/>
                </a:solidFill>
                <a:effectLst/>
                <a:latin typeface="Georgia" panose="02040502050405020303" pitchFamily="18" charset="0"/>
              </a:rPr>
              <a:t>keep standing firm and do not be subject again to a yoke of slavery. Behold I</a:t>
            </a:r>
            <a:r>
              <a:rPr lang="en-US" dirty="0">
                <a:solidFill>
                  <a:srgbClr val="3D3D3D"/>
                </a:solidFill>
                <a:latin typeface="Georgia" panose="02040502050405020303" pitchFamily="18" charset="0"/>
              </a:rPr>
              <a:t> </a:t>
            </a:r>
            <a:r>
              <a:rPr lang="en-US" b="0" i="0" dirty="0">
                <a:solidFill>
                  <a:srgbClr val="3D3D3D"/>
                </a:solidFill>
                <a:effectLst/>
                <a:latin typeface="Georgia" panose="02040502050405020303" pitchFamily="18" charset="0"/>
              </a:rPr>
              <a:t>Paul, say to you that if you receive </a:t>
            </a:r>
            <a:r>
              <a:rPr lang="en-US" dirty="0">
                <a:solidFill>
                  <a:srgbClr val="3D3D3D"/>
                </a:solidFill>
                <a:latin typeface="Georgia" panose="02040502050405020303" pitchFamily="18" charset="0"/>
              </a:rPr>
              <a:t>circumcision</a:t>
            </a:r>
            <a:r>
              <a:rPr lang="en-US" b="0" i="0" dirty="0">
                <a:solidFill>
                  <a:srgbClr val="3D3D3D"/>
                </a:solidFill>
                <a:effectLst/>
                <a:latin typeface="Georgia" panose="02040502050405020303" pitchFamily="18" charset="0"/>
              </a:rPr>
              <a:t>, Christ will be of no benefit to you. </a:t>
            </a:r>
            <a:r>
              <a:rPr lang="en-US" b="0" i="0" dirty="0">
                <a:solidFill>
                  <a:srgbClr val="3D3D3D"/>
                </a:solidFill>
                <a:effectLst/>
                <a:latin typeface="Source Sans Pro" panose="020B0503030403020204" pitchFamily="34" charset="0"/>
              </a:rPr>
              <a:t> </a:t>
            </a:r>
            <a:r>
              <a:rPr lang="en-US" b="0" i="0" dirty="0">
                <a:solidFill>
                  <a:srgbClr val="3D3D3D"/>
                </a:solidFill>
                <a:effectLst/>
                <a:latin typeface="Georgia" panose="02040502050405020303" pitchFamily="18" charset="0"/>
              </a:rPr>
              <a:t>And I  testify again to every man who receives circumcision, that he is under obligation to keep the whole Law. </a:t>
            </a:r>
            <a:r>
              <a:rPr lang="en-US" b="0" i="0" dirty="0">
                <a:solidFill>
                  <a:srgbClr val="3D3D3D"/>
                </a:solidFill>
                <a:effectLst/>
                <a:latin typeface="Source Sans Pro" panose="020B0503030403020204" pitchFamily="34" charset="0"/>
              </a:rPr>
              <a:t>  </a:t>
            </a:r>
            <a:r>
              <a:rPr lang="en-US" b="0" i="0" dirty="0">
                <a:solidFill>
                  <a:srgbClr val="3D3D3D"/>
                </a:solidFill>
                <a:effectLst/>
                <a:latin typeface="Georgia" panose="02040502050405020303" pitchFamily="18" charset="0"/>
              </a:rPr>
              <a:t>You have been severed from Christ, you who are seeking to </a:t>
            </a:r>
            <a:r>
              <a:rPr lang="en-US" b="0" i="0" u="sng" dirty="0">
                <a:solidFill>
                  <a:srgbClr val="3D3D3D"/>
                </a:solidFill>
                <a:effectLst/>
                <a:latin typeface="Georgia" panose="02040502050405020303" pitchFamily="18" charset="0"/>
              </a:rPr>
              <a:t>be justified by law</a:t>
            </a:r>
            <a:r>
              <a:rPr lang="en-US" b="0" i="0" dirty="0">
                <a:solidFill>
                  <a:srgbClr val="3D3D3D"/>
                </a:solidFill>
                <a:effectLst/>
                <a:latin typeface="Georgia" panose="02040502050405020303" pitchFamily="18" charset="0"/>
              </a:rPr>
              <a:t>; you have fallen from grace.</a:t>
            </a:r>
            <a:endParaRPr lang="en-US" b="0" i="0" dirty="0">
              <a:solidFill>
                <a:srgbClr val="3D3D3D"/>
              </a:solidFill>
              <a:effectLst/>
              <a:latin typeface="Source Sans Pro" panose="020B0503030403020204" pitchFamily="34" charset="0"/>
            </a:endParaRPr>
          </a:p>
        </p:txBody>
      </p:sp>
      <p:sp>
        <p:nvSpPr>
          <p:cNvPr id="8" name="TextBox 7">
            <a:extLst>
              <a:ext uri="{FF2B5EF4-FFF2-40B4-BE49-F238E27FC236}">
                <a16:creationId xmlns:a16="http://schemas.microsoft.com/office/drawing/2014/main" id="{F8E0FA1B-DD2C-5CF4-1AA9-92FFF050C0B5}"/>
              </a:ext>
            </a:extLst>
          </p:cNvPr>
          <p:cNvSpPr txBox="1"/>
          <p:nvPr/>
        </p:nvSpPr>
        <p:spPr>
          <a:xfrm>
            <a:off x="5278404" y="-40862"/>
            <a:ext cx="2897396" cy="584775"/>
          </a:xfrm>
          <a:prstGeom prst="rect">
            <a:avLst/>
          </a:prstGeom>
          <a:noFill/>
        </p:spPr>
        <p:txBody>
          <a:bodyPr wrap="none" rtlCol="0">
            <a:spAutoFit/>
          </a:bodyPr>
          <a:lstStyle/>
          <a:p>
            <a:r>
              <a:rPr lang="en-US" sz="3200" dirty="0"/>
              <a:t>Biblical Teaching</a:t>
            </a:r>
          </a:p>
        </p:txBody>
      </p:sp>
    </p:spTree>
    <p:extLst>
      <p:ext uri="{BB962C8B-B14F-4D97-AF65-F5344CB8AC3E}">
        <p14:creationId xmlns:p14="http://schemas.microsoft.com/office/powerpoint/2010/main" val="4395125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B8299-E1A6-6B0B-39AB-F1BC19F68F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EFA517-AF0E-1AE7-3951-F8F946CEBCDF}"/>
              </a:ext>
            </a:extLst>
          </p:cNvPr>
          <p:cNvSpPr txBox="1"/>
          <p:nvPr/>
        </p:nvSpPr>
        <p:spPr>
          <a:xfrm>
            <a:off x="4750904" y="5665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6FF31293-E602-1422-E989-FC0BCE109F3F}"/>
              </a:ext>
            </a:extLst>
          </p:cNvPr>
          <p:cNvSpPr txBox="1"/>
          <p:nvPr/>
        </p:nvSpPr>
        <p:spPr>
          <a:xfrm>
            <a:off x="571047" y="1151306"/>
            <a:ext cx="11057735" cy="1569660"/>
          </a:xfrm>
          <a:prstGeom prst="rect">
            <a:avLst/>
          </a:prstGeom>
          <a:noFill/>
        </p:spPr>
        <p:txBody>
          <a:bodyPr wrap="square" rtlCol="0">
            <a:spAutoFit/>
          </a:bodyPr>
          <a:lstStyle/>
          <a:p>
            <a:r>
              <a:rPr lang="en-US" sz="3200" dirty="0"/>
              <a:t>-Romans 5:1</a:t>
            </a:r>
            <a:br>
              <a:rPr lang="en-US" sz="3200" dirty="0"/>
            </a:br>
            <a:r>
              <a:rPr lang="en-US" sz="3200" b="0" i="0" dirty="0">
                <a:solidFill>
                  <a:srgbClr val="000000"/>
                </a:solidFill>
                <a:effectLst/>
                <a:latin typeface="system-ui"/>
              </a:rPr>
              <a:t>Therefore, having been </a:t>
            </a:r>
            <a:r>
              <a:rPr lang="en-US" sz="3200" b="0" i="0" u="sng" dirty="0">
                <a:solidFill>
                  <a:srgbClr val="000000"/>
                </a:solidFill>
                <a:effectLst/>
                <a:latin typeface="system-ui"/>
              </a:rPr>
              <a:t>justified by faith</a:t>
            </a:r>
            <a:r>
              <a:rPr lang="en-US" sz="3200" b="0" i="0" dirty="0">
                <a:solidFill>
                  <a:srgbClr val="000000"/>
                </a:solidFill>
                <a:effectLst/>
                <a:latin typeface="system-ui"/>
              </a:rPr>
              <a:t>, we have </a:t>
            </a:r>
            <a:r>
              <a:rPr lang="en-US" sz="3200" b="0" i="0" u="sng" dirty="0">
                <a:solidFill>
                  <a:srgbClr val="000000"/>
                </a:solidFill>
                <a:effectLst/>
                <a:latin typeface="system-ui"/>
              </a:rPr>
              <a:t>peace</a:t>
            </a:r>
            <a:r>
              <a:rPr lang="en-US" sz="3200" b="0" i="0" dirty="0">
                <a:solidFill>
                  <a:srgbClr val="000000"/>
                </a:solidFill>
                <a:effectLst/>
                <a:latin typeface="system-ui"/>
              </a:rPr>
              <a:t> with God through our Lord Jesus Christ,</a:t>
            </a:r>
            <a:endParaRPr lang="en-US" sz="3200" dirty="0"/>
          </a:p>
        </p:txBody>
      </p:sp>
      <p:sp>
        <p:nvSpPr>
          <p:cNvPr id="4" name="TextBox 3">
            <a:extLst>
              <a:ext uri="{FF2B5EF4-FFF2-40B4-BE49-F238E27FC236}">
                <a16:creationId xmlns:a16="http://schemas.microsoft.com/office/drawing/2014/main" id="{9ABE6BA9-2608-8777-B463-F3A840C62E29}"/>
              </a:ext>
            </a:extLst>
          </p:cNvPr>
          <p:cNvSpPr txBox="1"/>
          <p:nvPr/>
        </p:nvSpPr>
        <p:spPr>
          <a:xfrm>
            <a:off x="988492" y="3013353"/>
            <a:ext cx="3608873" cy="584775"/>
          </a:xfrm>
          <a:prstGeom prst="rect">
            <a:avLst/>
          </a:prstGeom>
          <a:noFill/>
        </p:spPr>
        <p:txBody>
          <a:bodyPr wrap="none" rtlCol="0">
            <a:spAutoFit/>
          </a:bodyPr>
          <a:lstStyle/>
          <a:p>
            <a:r>
              <a:rPr lang="en-US" sz="3200" dirty="0"/>
              <a:t>-Past tense “justified”</a:t>
            </a:r>
          </a:p>
        </p:txBody>
      </p:sp>
      <p:sp>
        <p:nvSpPr>
          <p:cNvPr id="6" name="TextBox 5">
            <a:extLst>
              <a:ext uri="{FF2B5EF4-FFF2-40B4-BE49-F238E27FC236}">
                <a16:creationId xmlns:a16="http://schemas.microsoft.com/office/drawing/2014/main" id="{32B1B394-186B-84B0-66A0-5695FC7BE259}"/>
              </a:ext>
            </a:extLst>
          </p:cNvPr>
          <p:cNvSpPr txBox="1"/>
          <p:nvPr/>
        </p:nvSpPr>
        <p:spPr>
          <a:xfrm>
            <a:off x="451711" y="3890515"/>
            <a:ext cx="11306535" cy="1384995"/>
          </a:xfrm>
          <a:prstGeom prst="rect">
            <a:avLst/>
          </a:prstGeom>
          <a:noFill/>
        </p:spPr>
        <p:txBody>
          <a:bodyPr wrap="square">
            <a:spAutoFit/>
          </a:bodyPr>
          <a:lstStyle/>
          <a:p>
            <a:r>
              <a:rPr lang="en-US" sz="2800" b="0" i="0" dirty="0">
                <a:solidFill>
                  <a:srgbClr val="000000"/>
                </a:solidFill>
                <a:effectLst/>
                <a:latin typeface="system-ui"/>
              </a:rPr>
              <a:t>Romans 3:28</a:t>
            </a:r>
            <a:br>
              <a:rPr lang="en-US" sz="2800" b="0" i="0" dirty="0">
                <a:solidFill>
                  <a:srgbClr val="000000"/>
                </a:solidFill>
                <a:effectLst/>
                <a:latin typeface="system-ui"/>
              </a:rPr>
            </a:br>
            <a:r>
              <a:rPr lang="en-US" sz="2800" b="0" i="0" dirty="0">
                <a:solidFill>
                  <a:srgbClr val="000000"/>
                </a:solidFill>
                <a:effectLst/>
                <a:latin typeface="system-ui"/>
              </a:rPr>
              <a:t>For we maintain that a person is </a:t>
            </a:r>
            <a:r>
              <a:rPr lang="en-US" sz="2800" b="0" i="0" u="sng" dirty="0">
                <a:solidFill>
                  <a:srgbClr val="000000"/>
                </a:solidFill>
                <a:effectLst/>
                <a:latin typeface="system-ui"/>
              </a:rPr>
              <a:t>justified by faith </a:t>
            </a:r>
            <a:r>
              <a:rPr lang="en-US" sz="2800" b="0" i="0" dirty="0">
                <a:solidFill>
                  <a:srgbClr val="000000"/>
                </a:solidFill>
                <a:effectLst/>
                <a:latin typeface="system-ui"/>
              </a:rPr>
              <a:t>apart from works of the Law</a:t>
            </a:r>
            <a:endParaRPr lang="en-US" sz="2800" dirty="0"/>
          </a:p>
        </p:txBody>
      </p:sp>
      <p:sp>
        <p:nvSpPr>
          <p:cNvPr id="7" name="TextBox 6">
            <a:extLst>
              <a:ext uri="{FF2B5EF4-FFF2-40B4-BE49-F238E27FC236}">
                <a16:creationId xmlns:a16="http://schemas.microsoft.com/office/drawing/2014/main" id="{FE53E9A8-FB49-5EAB-AA52-256B76ADC209}"/>
              </a:ext>
            </a:extLst>
          </p:cNvPr>
          <p:cNvSpPr txBox="1"/>
          <p:nvPr/>
        </p:nvSpPr>
        <p:spPr>
          <a:xfrm>
            <a:off x="916366" y="5214251"/>
            <a:ext cx="9171550" cy="1077218"/>
          </a:xfrm>
          <a:prstGeom prst="rect">
            <a:avLst/>
          </a:prstGeom>
          <a:noFill/>
        </p:spPr>
        <p:txBody>
          <a:bodyPr wrap="none" rtlCol="0">
            <a:spAutoFit/>
          </a:bodyPr>
          <a:lstStyle/>
          <a:p>
            <a:r>
              <a:rPr lang="en-US" sz="3200" dirty="0"/>
              <a:t>Also, Romans 4:1-25; Gal. 3:6-14; Romans 3:26; 4:3; 5:,  </a:t>
            </a:r>
          </a:p>
          <a:p>
            <a:r>
              <a:rPr lang="en-US" sz="3200" dirty="0"/>
              <a:t>show salvation is by faith alone</a:t>
            </a:r>
          </a:p>
        </p:txBody>
      </p:sp>
    </p:spTree>
    <p:extLst>
      <p:ext uri="{BB962C8B-B14F-4D97-AF65-F5344CB8AC3E}">
        <p14:creationId xmlns:p14="http://schemas.microsoft.com/office/powerpoint/2010/main" val="34680632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F5DA5-28B8-0E31-3CE2-B3671AE5B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03292-B9F1-371F-9D3B-DFEF670CAD80}"/>
              </a:ext>
            </a:extLst>
          </p:cNvPr>
          <p:cNvSpPr txBox="1">
            <a:spLocks/>
          </p:cNvSpPr>
          <p:nvPr/>
        </p:nvSpPr>
        <p:spPr>
          <a:xfrm>
            <a:off x="1096620" y="544810"/>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Romans Road to Salvation</a:t>
            </a:r>
          </a:p>
        </p:txBody>
      </p:sp>
      <p:sp>
        <p:nvSpPr>
          <p:cNvPr id="3" name="Content Placeholder 2">
            <a:extLst>
              <a:ext uri="{FF2B5EF4-FFF2-40B4-BE49-F238E27FC236}">
                <a16:creationId xmlns:a16="http://schemas.microsoft.com/office/drawing/2014/main" id="{9D8A0CCC-D78D-0AE4-4EE7-7C7FF52511D4}"/>
              </a:ext>
            </a:extLst>
          </p:cNvPr>
          <p:cNvSpPr txBox="1">
            <a:spLocks/>
          </p:cNvSpPr>
          <p:nvPr/>
        </p:nvSpPr>
        <p:spPr>
          <a:xfrm>
            <a:off x="738447" y="1282147"/>
            <a:ext cx="10515600" cy="5430273"/>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Romans 3:23 -for all have sinned and fall short of the glory of God,</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Rom. 3:10 -as it is written: “THERE IS NO RIGHTEOUS PERSON, NOT EVEN ONE;</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Rom. 6:23-For the wages of sin is death, but the gracious gift of God is eternal life in Christ Jesus our Lord.</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Rom. 5:8 - But God demonstrates His own love toward us, in that while we were still sinners, Christ died for us.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1400" dirty="0"/>
          </a:p>
        </p:txBody>
      </p:sp>
      <p:sp>
        <p:nvSpPr>
          <p:cNvPr id="8" name="TextBox 7">
            <a:extLst>
              <a:ext uri="{FF2B5EF4-FFF2-40B4-BE49-F238E27FC236}">
                <a16:creationId xmlns:a16="http://schemas.microsoft.com/office/drawing/2014/main" id="{15BB9A88-0ECD-76A1-C6DC-EA6DCC3268D3}"/>
              </a:ext>
            </a:extLst>
          </p:cNvPr>
          <p:cNvSpPr txBox="1"/>
          <p:nvPr/>
        </p:nvSpPr>
        <p:spPr>
          <a:xfrm>
            <a:off x="3658354" y="0"/>
            <a:ext cx="3727752" cy="584775"/>
          </a:xfrm>
          <a:prstGeom prst="rect">
            <a:avLst/>
          </a:prstGeom>
          <a:noFill/>
        </p:spPr>
        <p:txBody>
          <a:bodyPr wrap="none" rtlCol="0">
            <a:spAutoFit/>
          </a:bodyPr>
          <a:lstStyle/>
          <a:p>
            <a:r>
              <a:rPr lang="en-US" sz="3200" dirty="0"/>
              <a:t>Simple Bible Teaching</a:t>
            </a:r>
          </a:p>
        </p:txBody>
      </p:sp>
    </p:spTree>
    <p:extLst>
      <p:ext uri="{BB962C8B-B14F-4D97-AF65-F5344CB8AC3E}">
        <p14:creationId xmlns:p14="http://schemas.microsoft.com/office/powerpoint/2010/main" val="20596460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23D5-038C-C958-0207-B416907A6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3FD51-DBAC-5C49-AFA2-46433758166C}"/>
              </a:ext>
            </a:extLst>
          </p:cNvPr>
          <p:cNvSpPr txBox="1">
            <a:spLocks/>
          </p:cNvSpPr>
          <p:nvPr/>
        </p:nvSpPr>
        <p:spPr>
          <a:xfrm>
            <a:off x="1167065" y="578638"/>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Romans Road to Salvation</a:t>
            </a:r>
          </a:p>
        </p:txBody>
      </p:sp>
      <p:sp>
        <p:nvSpPr>
          <p:cNvPr id="3" name="Content Placeholder 2">
            <a:extLst>
              <a:ext uri="{FF2B5EF4-FFF2-40B4-BE49-F238E27FC236}">
                <a16:creationId xmlns:a16="http://schemas.microsoft.com/office/drawing/2014/main" id="{3D9F8765-28A9-5CC4-B890-2DA7634223D5}"/>
              </a:ext>
            </a:extLst>
          </p:cNvPr>
          <p:cNvSpPr txBox="1">
            <a:spLocks/>
          </p:cNvSpPr>
          <p:nvPr/>
        </p:nvSpPr>
        <p:spPr>
          <a:xfrm>
            <a:off x="849346" y="1511794"/>
            <a:ext cx="10850579" cy="2907806"/>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Rom. 10:9-13 -that if you confess with your mouth Jesus </a:t>
            </a:r>
            <a:r>
              <a:rPr lang="en-US" sz="2800" i="1" dirty="0">
                <a:latin typeface="Arial" panose="020B0604020202020204" pitchFamily="34" charset="0"/>
                <a:cs typeface="Arial" panose="020B0604020202020204" pitchFamily="34" charset="0"/>
              </a:rPr>
              <a:t>as</a:t>
            </a:r>
            <a:r>
              <a:rPr lang="en-US" sz="2800" dirty="0">
                <a:latin typeface="Arial" panose="020B0604020202020204" pitchFamily="34" charset="0"/>
                <a:cs typeface="Arial" panose="020B0604020202020204" pitchFamily="34" charset="0"/>
              </a:rPr>
              <a:t> Lord, and believe in your heart that God raised Him from the dead, you will be </a:t>
            </a:r>
            <a:r>
              <a:rPr lang="en-US" sz="2800" u="sng" dirty="0">
                <a:latin typeface="Arial" panose="020B0604020202020204" pitchFamily="34" charset="0"/>
                <a:cs typeface="Arial" panose="020B0604020202020204" pitchFamily="34" charset="0"/>
              </a:rPr>
              <a:t>saved</a:t>
            </a:r>
            <a:r>
              <a:rPr lang="en-US" sz="2800" dirty="0">
                <a:latin typeface="Arial" panose="020B0604020202020204" pitchFamily="34" charset="0"/>
                <a:cs typeface="Arial" panose="020B0604020202020204" pitchFamily="34" charset="0"/>
              </a:rPr>
              <a:t>; for with the heart </a:t>
            </a:r>
            <a:r>
              <a:rPr lang="en-US" sz="2800" i="1" dirty="0">
                <a:latin typeface="Arial" panose="020B0604020202020204" pitchFamily="34" charset="0"/>
                <a:cs typeface="Arial" panose="020B0604020202020204" pitchFamily="34" charset="0"/>
              </a:rPr>
              <a:t>a person</a:t>
            </a:r>
            <a:r>
              <a:rPr lang="en-US" sz="2800" dirty="0">
                <a:latin typeface="Arial" panose="020B0604020202020204" pitchFamily="34" charset="0"/>
                <a:cs typeface="Arial" panose="020B0604020202020204" pitchFamily="34" charset="0"/>
              </a:rPr>
              <a:t> believes, resulting in righteousness, and with the mouth he confesses, resulting in salvation, Everyone who calls on the name of the Lord will be </a:t>
            </a:r>
            <a:r>
              <a:rPr lang="en-US" sz="2800" u="sng" dirty="0">
                <a:latin typeface="Arial" panose="020B0604020202020204" pitchFamily="34" charset="0"/>
                <a:cs typeface="Arial" panose="020B0604020202020204" pitchFamily="34" charset="0"/>
              </a:rPr>
              <a:t>saved</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47487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D226-3E3B-EFDB-9F36-B90E51E32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4E912-C291-8CA5-471C-E62B7A22816C}"/>
              </a:ext>
            </a:extLst>
          </p:cNvPr>
          <p:cNvSpPr txBox="1">
            <a:spLocks/>
          </p:cNvSpPr>
          <p:nvPr/>
        </p:nvSpPr>
        <p:spPr>
          <a:xfrm>
            <a:off x="1295402" y="-111172"/>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Romans Road to Salvation</a:t>
            </a:r>
          </a:p>
        </p:txBody>
      </p:sp>
      <p:sp>
        <p:nvSpPr>
          <p:cNvPr id="3" name="Content Placeholder 2">
            <a:extLst>
              <a:ext uri="{FF2B5EF4-FFF2-40B4-BE49-F238E27FC236}">
                <a16:creationId xmlns:a16="http://schemas.microsoft.com/office/drawing/2014/main" id="{572EBFEB-631F-5318-F096-66DA6ED4D68C}"/>
              </a:ext>
            </a:extLst>
          </p:cNvPr>
          <p:cNvSpPr txBox="1">
            <a:spLocks/>
          </p:cNvSpPr>
          <p:nvPr/>
        </p:nvSpPr>
        <p:spPr>
          <a:xfrm>
            <a:off x="715618" y="934277"/>
            <a:ext cx="11032434" cy="5430273"/>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Rom. 8:1-Therefore there is now </a:t>
            </a:r>
            <a:r>
              <a:rPr lang="en-US" sz="2800" u="sng" dirty="0">
                <a:latin typeface="Arial" panose="020B0604020202020204" pitchFamily="34" charset="0"/>
                <a:cs typeface="Arial" panose="020B0604020202020204" pitchFamily="34" charset="0"/>
              </a:rPr>
              <a:t>no condemnation </a:t>
            </a:r>
            <a:r>
              <a:rPr lang="en-US" sz="2800" dirty="0">
                <a:latin typeface="Arial" panose="020B0604020202020204" pitchFamily="34" charset="0"/>
                <a:cs typeface="Arial" panose="020B0604020202020204" pitchFamily="34" charset="0"/>
              </a:rPr>
              <a:t>at all for those who are in Christ Jesus.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Rom. 8:38-39 - For I am convinced that neither death, nor life, nor angels, nor principalities, nor things present, nor things to come, nor powers, nor height, nor depth, nor any other created thing will be able to separate us from the love of God that is in Christ Jesus our Lord.</a:t>
            </a:r>
          </a:p>
          <a:p>
            <a:pPr marL="0" indent="0">
              <a:buNone/>
            </a:pPr>
            <a:r>
              <a:rPr lang="en-US" sz="2800" dirty="0">
                <a:latin typeface="Arial" panose="020B0604020202020204" pitchFamily="34" charset="0"/>
                <a:cs typeface="Arial" panose="020B0604020202020204" pitchFamily="34" charset="0"/>
              </a:rPr>
              <a:t>1 Cor. 15:3-4 - For I handed down to you as of </a:t>
            </a:r>
            <a:r>
              <a:rPr lang="en-US" sz="2800" u="sng" dirty="0">
                <a:latin typeface="Arial" panose="020B0604020202020204" pitchFamily="34" charset="0"/>
                <a:cs typeface="Arial" panose="020B0604020202020204" pitchFamily="34" charset="0"/>
              </a:rPr>
              <a:t>first importance </a:t>
            </a:r>
            <a:r>
              <a:rPr lang="en-US" sz="2800" dirty="0">
                <a:latin typeface="Arial" panose="020B0604020202020204" pitchFamily="34" charset="0"/>
                <a:cs typeface="Arial" panose="020B0604020202020204" pitchFamily="34" charset="0"/>
              </a:rPr>
              <a:t>what I also received, that Christ died for our sins according to the Scriptures, and that He was buried, and that He was raised on the third day according to the Scriptures,</a:t>
            </a:r>
            <a:br>
              <a:rPr lang="en-US" sz="2800" dirty="0">
                <a:latin typeface="Arial" panose="020B0604020202020204" pitchFamily="34" charset="0"/>
              </a:rPr>
            </a:br>
            <a:br>
              <a:rPr lang="en-US" sz="1400" dirty="0">
                <a:latin typeface="Arial" panose="020B0604020202020204" pitchFamily="34" charset="0"/>
              </a:rPr>
            </a:br>
            <a:endParaRPr lang="en-US" sz="1400" dirty="0"/>
          </a:p>
        </p:txBody>
      </p:sp>
    </p:spTree>
    <p:extLst>
      <p:ext uri="{BB962C8B-B14F-4D97-AF65-F5344CB8AC3E}">
        <p14:creationId xmlns:p14="http://schemas.microsoft.com/office/powerpoint/2010/main" val="24829695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02A4C-AF77-8C62-A24A-4B346D0C98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C73D76-9FC6-C02D-2080-3DD48E938A59}"/>
              </a:ext>
            </a:extLst>
          </p:cNvPr>
          <p:cNvSpPr txBox="1"/>
          <p:nvPr/>
        </p:nvSpPr>
        <p:spPr>
          <a:xfrm>
            <a:off x="4750904" y="5665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7FD561DF-D40F-DA65-E7F7-86D152B0FD66}"/>
              </a:ext>
            </a:extLst>
          </p:cNvPr>
          <p:cNvSpPr txBox="1"/>
          <p:nvPr/>
        </p:nvSpPr>
        <p:spPr>
          <a:xfrm>
            <a:off x="567131" y="858918"/>
            <a:ext cx="11057735" cy="1569660"/>
          </a:xfrm>
          <a:prstGeom prst="rect">
            <a:avLst/>
          </a:prstGeom>
          <a:noFill/>
        </p:spPr>
        <p:txBody>
          <a:bodyPr wrap="square" rtlCol="0">
            <a:spAutoFit/>
          </a:bodyPr>
          <a:lstStyle/>
          <a:p>
            <a:r>
              <a:rPr lang="en-US" sz="3200" dirty="0"/>
              <a:t>-Where do works fit in?</a:t>
            </a:r>
            <a:br>
              <a:rPr lang="en-US" sz="3200" dirty="0"/>
            </a:br>
            <a:r>
              <a:rPr lang="en-US" sz="3200" dirty="0"/>
              <a:t>Paul is talking about </a:t>
            </a:r>
            <a:r>
              <a:rPr lang="en-US" sz="3200" i="1" dirty="0"/>
              <a:t>knowing </a:t>
            </a:r>
            <a:r>
              <a:rPr lang="en-US" sz="3200" dirty="0"/>
              <a:t>(vertical) a person is saved. </a:t>
            </a:r>
          </a:p>
          <a:p>
            <a:r>
              <a:rPr lang="en-US" sz="3200" dirty="0"/>
              <a:t>James 2:17, 26 is talking about </a:t>
            </a:r>
            <a:r>
              <a:rPr lang="en-US" sz="3200" i="1" dirty="0"/>
              <a:t>showing </a:t>
            </a:r>
            <a:r>
              <a:rPr lang="en-US" sz="3200" dirty="0"/>
              <a:t>(horizontal) a person is saved. </a:t>
            </a:r>
          </a:p>
        </p:txBody>
      </p:sp>
      <p:sp>
        <p:nvSpPr>
          <p:cNvPr id="4" name="TextBox 3">
            <a:extLst>
              <a:ext uri="{FF2B5EF4-FFF2-40B4-BE49-F238E27FC236}">
                <a16:creationId xmlns:a16="http://schemas.microsoft.com/office/drawing/2014/main" id="{AFD5BB89-3758-0E78-7F8E-AA4BFA3D1CFD}"/>
              </a:ext>
            </a:extLst>
          </p:cNvPr>
          <p:cNvSpPr txBox="1"/>
          <p:nvPr/>
        </p:nvSpPr>
        <p:spPr>
          <a:xfrm>
            <a:off x="809587" y="2428873"/>
            <a:ext cx="10585243" cy="1077218"/>
          </a:xfrm>
          <a:prstGeom prst="rect">
            <a:avLst/>
          </a:prstGeom>
          <a:noFill/>
        </p:spPr>
        <p:txBody>
          <a:bodyPr wrap="square" rtlCol="0">
            <a:spAutoFit/>
          </a:bodyPr>
          <a:lstStyle/>
          <a:p>
            <a:r>
              <a:rPr lang="en-US" sz="3200" dirty="0"/>
              <a:t>We are not saved by good works, but we do good works to </a:t>
            </a:r>
          </a:p>
          <a:p>
            <a:r>
              <a:rPr lang="en-US" sz="3200" dirty="0"/>
              <a:t>show we are saved.</a:t>
            </a:r>
          </a:p>
        </p:txBody>
      </p:sp>
      <p:sp>
        <p:nvSpPr>
          <p:cNvPr id="6" name="TextBox 5">
            <a:extLst>
              <a:ext uri="{FF2B5EF4-FFF2-40B4-BE49-F238E27FC236}">
                <a16:creationId xmlns:a16="http://schemas.microsoft.com/office/drawing/2014/main" id="{D015348C-BD4D-AE9C-70AE-25FBA9D554D7}"/>
              </a:ext>
            </a:extLst>
          </p:cNvPr>
          <p:cNvSpPr txBox="1"/>
          <p:nvPr/>
        </p:nvSpPr>
        <p:spPr>
          <a:xfrm>
            <a:off x="809588" y="3613813"/>
            <a:ext cx="10881381" cy="2677656"/>
          </a:xfrm>
          <a:prstGeom prst="rect">
            <a:avLst/>
          </a:prstGeom>
          <a:noFill/>
        </p:spPr>
        <p:txBody>
          <a:bodyPr wrap="square">
            <a:spAutoFit/>
          </a:bodyPr>
          <a:lstStyle/>
          <a:p>
            <a:r>
              <a:rPr lang="en-US" sz="2800" b="0" i="0" dirty="0">
                <a:solidFill>
                  <a:srgbClr val="000000"/>
                </a:solidFill>
                <a:effectLst/>
                <a:latin typeface="system-ui"/>
              </a:rPr>
              <a:t>Eph 2:8-10</a:t>
            </a:r>
            <a:br>
              <a:rPr lang="en-US" sz="2800" b="0" i="0" dirty="0">
                <a:solidFill>
                  <a:srgbClr val="000000"/>
                </a:solidFill>
                <a:effectLst/>
                <a:latin typeface="system-ui"/>
              </a:rPr>
            </a:br>
            <a:r>
              <a:rPr lang="en-US" sz="2800" b="0" i="0" dirty="0">
                <a:solidFill>
                  <a:srgbClr val="000000"/>
                </a:solidFill>
                <a:effectLst/>
                <a:latin typeface="system-ui"/>
              </a:rPr>
              <a:t>“for by grace you have been saved through faith; and this </a:t>
            </a:r>
            <a:r>
              <a:rPr lang="en-US" sz="2800" b="0" i="1" dirty="0">
                <a:solidFill>
                  <a:srgbClr val="000000"/>
                </a:solidFill>
                <a:effectLst/>
                <a:latin typeface="system-ui"/>
              </a:rPr>
              <a:t>is</a:t>
            </a:r>
            <a:r>
              <a:rPr lang="en-US" sz="2800" b="0" i="0" dirty="0">
                <a:solidFill>
                  <a:srgbClr val="000000"/>
                </a:solidFill>
                <a:effectLst/>
                <a:latin typeface="system-ui"/>
              </a:rPr>
              <a:t> not of yourselves, </a:t>
            </a:r>
            <a:r>
              <a:rPr lang="en-US" sz="2800" b="0" i="1" dirty="0">
                <a:solidFill>
                  <a:srgbClr val="000000"/>
                </a:solidFill>
                <a:effectLst/>
                <a:latin typeface="system-ui"/>
              </a:rPr>
              <a:t>it is</a:t>
            </a:r>
            <a:r>
              <a:rPr lang="en-US" sz="2800" b="0" i="0" dirty="0">
                <a:solidFill>
                  <a:srgbClr val="000000"/>
                </a:solidFill>
                <a:effectLst/>
                <a:latin typeface="system-ui"/>
              </a:rPr>
              <a:t> the gift of God; </a:t>
            </a:r>
            <a:r>
              <a:rPr lang="en-US" sz="2800" b="1" i="0" baseline="30000" dirty="0">
                <a:solidFill>
                  <a:srgbClr val="000000"/>
                </a:solidFill>
                <a:effectLst/>
                <a:latin typeface="system-ui"/>
              </a:rPr>
              <a:t> </a:t>
            </a:r>
            <a:r>
              <a:rPr lang="en-US" sz="2800" b="0" i="0" u="sng" dirty="0">
                <a:solidFill>
                  <a:srgbClr val="000000"/>
                </a:solidFill>
                <a:effectLst/>
                <a:latin typeface="system-ui"/>
              </a:rPr>
              <a:t>not a result of works</a:t>
            </a:r>
            <a:r>
              <a:rPr lang="en-US" sz="2800" b="0" i="0" dirty="0">
                <a:solidFill>
                  <a:srgbClr val="000000"/>
                </a:solidFill>
                <a:effectLst/>
                <a:latin typeface="system-ui"/>
              </a:rPr>
              <a:t>, so that no one may boast. For we are His workmanship, created in Christ Jesus </a:t>
            </a:r>
            <a:r>
              <a:rPr lang="en-US" sz="2800" b="0" i="0" u="sng" dirty="0">
                <a:solidFill>
                  <a:srgbClr val="000000"/>
                </a:solidFill>
                <a:effectLst/>
                <a:latin typeface="system-ui"/>
              </a:rPr>
              <a:t>for good works</a:t>
            </a:r>
            <a:r>
              <a:rPr lang="en-US" sz="2800" b="0" i="0" dirty="0">
                <a:solidFill>
                  <a:srgbClr val="000000"/>
                </a:solidFill>
                <a:effectLst/>
                <a:latin typeface="system-ui"/>
              </a:rPr>
              <a:t>, which God prepared beforehand so that we would walk in them.”</a:t>
            </a:r>
            <a:br>
              <a:rPr lang="en-US" sz="2800" b="0" i="0" dirty="0">
                <a:solidFill>
                  <a:srgbClr val="000000"/>
                </a:solidFill>
                <a:effectLst/>
                <a:latin typeface="system-ui"/>
              </a:rPr>
            </a:br>
            <a:r>
              <a:rPr lang="en-US" sz="2800" b="0" i="0" dirty="0">
                <a:solidFill>
                  <a:srgbClr val="000000"/>
                </a:solidFill>
                <a:effectLst/>
                <a:latin typeface="system-ui"/>
              </a:rPr>
              <a:t>Also Romans 3:20.</a:t>
            </a:r>
            <a:endParaRPr lang="en-US" sz="2800" dirty="0"/>
          </a:p>
        </p:txBody>
      </p:sp>
    </p:spTree>
    <p:extLst>
      <p:ext uri="{BB962C8B-B14F-4D97-AF65-F5344CB8AC3E}">
        <p14:creationId xmlns:p14="http://schemas.microsoft.com/office/powerpoint/2010/main" val="41543838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0036-0F75-893F-0906-4AF33C22A7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EFA3C9-1D58-6A97-E770-CA5A04EC9A8D}"/>
              </a:ext>
            </a:extLst>
          </p:cNvPr>
          <p:cNvSpPr txBox="1"/>
          <p:nvPr/>
        </p:nvSpPr>
        <p:spPr>
          <a:xfrm>
            <a:off x="4750904" y="5665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61C7D1F1-4E20-4ACF-6169-EDE1A2A1BE3A}"/>
              </a:ext>
            </a:extLst>
          </p:cNvPr>
          <p:cNvSpPr txBox="1"/>
          <p:nvPr/>
        </p:nvSpPr>
        <p:spPr>
          <a:xfrm>
            <a:off x="567131" y="858918"/>
            <a:ext cx="11057735" cy="1569660"/>
          </a:xfrm>
          <a:prstGeom prst="rect">
            <a:avLst/>
          </a:prstGeom>
          <a:noFill/>
        </p:spPr>
        <p:txBody>
          <a:bodyPr wrap="square" rtlCol="0">
            <a:spAutoFit/>
          </a:bodyPr>
          <a:lstStyle/>
          <a:p>
            <a:r>
              <a:rPr lang="en-US" sz="3200" dirty="0"/>
              <a:t>-Isaiah 53:5, 11-12 – ‘…pierced for our transgressions…crushed for our iniquities…by his scourging's we are healed…justify the many…He Himself bore the sin of many…”</a:t>
            </a:r>
          </a:p>
        </p:txBody>
      </p:sp>
      <p:sp>
        <p:nvSpPr>
          <p:cNvPr id="4" name="TextBox 3">
            <a:extLst>
              <a:ext uri="{FF2B5EF4-FFF2-40B4-BE49-F238E27FC236}">
                <a16:creationId xmlns:a16="http://schemas.microsoft.com/office/drawing/2014/main" id="{C278FBB2-4C7F-5B7B-7D0E-942DE30A801F}"/>
              </a:ext>
            </a:extLst>
          </p:cNvPr>
          <p:cNvSpPr txBox="1"/>
          <p:nvPr/>
        </p:nvSpPr>
        <p:spPr>
          <a:xfrm>
            <a:off x="809588" y="2428873"/>
            <a:ext cx="11049692" cy="1077218"/>
          </a:xfrm>
          <a:prstGeom prst="rect">
            <a:avLst/>
          </a:prstGeom>
          <a:noFill/>
        </p:spPr>
        <p:txBody>
          <a:bodyPr wrap="none" rtlCol="0">
            <a:spAutoFit/>
          </a:bodyPr>
          <a:lstStyle/>
          <a:p>
            <a:r>
              <a:rPr lang="en-US" sz="3200" dirty="0"/>
              <a:t>2 Cor. 5:21 – He made Him who knew no sin to be sin on our </a:t>
            </a:r>
          </a:p>
          <a:p>
            <a:r>
              <a:rPr lang="en-US" sz="3200" dirty="0"/>
              <a:t>behalf, so that we might become the righteousness of God in Him.”</a:t>
            </a:r>
          </a:p>
        </p:txBody>
      </p:sp>
      <p:sp>
        <p:nvSpPr>
          <p:cNvPr id="6" name="TextBox 5">
            <a:extLst>
              <a:ext uri="{FF2B5EF4-FFF2-40B4-BE49-F238E27FC236}">
                <a16:creationId xmlns:a16="http://schemas.microsoft.com/office/drawing/2014/main" id="{E2FA8F3D-5DB5-6D8B-C42B-75833919009D}"/>
              </a:ext>
            </a:extLst>
          </p:cNvPr>
          <p:cNvSpPr txBox="1"/>
          <p:nvPr/>
        </p:nvSpPr>
        <p:spPr>
          <a:xfrm>
            <a:off x="809588" y="3613813"/>
            <a:ext cx="10881381" cy="2677656"/>
          </a:xfrm>
          <a:prstGeom prst="rect">
            <a:avLst/>
          </a:prstGeom>
          <a:noFill/>
        </p:spPr>
        <p:txBody>
          <a:bodyPr wrap="square">
            <a:spAutoFit/>
          </a:bodyPr>
          <a:lstStyle/>
          <a:p>
            <a:r>
              <a:rPr lang="en-US" sz="2800" b="0" i="0" dirty="0">
                <a:solidFill>
                  <a:srgbClr val="000000"/>
                </a:solidFill>
                <a:effectLst/>
                <a:latin typeface="system-ui"/>
              </a:rPr>
              <a:t>There is no need for temporal satisfaction. Christ bore ALL of our sins.</a:t>
            </a:r>
          </a:p>
          <a:p>
            <a:endParaRPr lang="en-US" sz="2800" dirty="0">
              <a:solidFill>
                <a:srgbClr val="000000"/>
              </a:solidFill>
              <a:latin typeface="system-ui"/>
            </a:endParaRPr>
          </a:p>
          <a:p>
            <a:r>
              <a:rPr lang="en-US" sz="2800" dirty="0">
                <a:solidFill>
                  <a:srgbClr val="000000"/>
                </a:solidFill>
                <a:latin typeface="system-ui"/>
              </a:rPr>
              <a:t>Christians have a </a:t>
            </a:r>
            <a:r>
              <a:rPr lang="en-US" sz="2800" u="sng" dirty="0">
                <a:solidFill>
                  <a:srgbClr val="000000"/>
                </a:solidFill>
                <a:latin typeface="system-ui"/>
              </a:rPr>
              <a:t>finished work </a:t>
            </a:r>
            <a:r>
              <a:rPr lang="en-US" sz="2800" dirty="0">
                <a:solidFill>
                  <a:srgbClr val="000000"/>
                </a:solidFill>
                <a:latin typeface="system-ui"/>
              </a:rPr>
              <a:t>of Christ.</a:t>
            </a:r>
          </a:p>
          <a:p>
            <a:r>
              <a:rPr lang="en-US" sz="2800" dirty="0">
                <a:solidFill>
                  <a:srgbClr val="000000"/>
                </a:solidFill>
                <a:latin typeface="system-ui"/>
              </a:rPr>
              <a:t>Catholicism </a:t>
            </a:r>
            <a:r>
              <a:rPr lang="en-US" sz="2800" u="sng" dirty="0">
                <a:solidFill>
                  <a:srgbClr val="000000"/>
                </a:solidFill>
                <a:latin typeface="system-ui"/>
              </a:rPr>
              <a:t>does not </a:t>
            </a:r>
            <a:r>
              <a:rPr lang="en-US" sz="2800" dirty="0">
                <a:solidFill>
                  <a:srgbClr val="000000"/>
                </a:solidFill>
                <a:latin typeface="system-ui"/>
              </a:rPr>
              <a:t>have a finished work.</a:t>
            </a:r>
          </a:p>
          <a:p>
            <a:endParaRPr lang="en-US" sz="2800" dirty="0">
              <a:solidFill>
                <a:srgbClr val="000000"/>
              </a:solidFill>
              <a:latin typeface="system-ui"/>
            </a:endParaRPr>
          </a:p>
          <a:p>
            <a:r>
              <a:rPr lang="en-US" sz="2800" dirty="0">
                <a:solidFill>
                  <a:srgbClr val="000000"/>
                </a:solidFill>
                <a:latin typeface="system-ui"/>
              </a:rPr>
              <a:t>We are united with Christ and his merits become our merits. (Phil 3:8-9)</a:t>
            </a:r>
            <a:endParaRPr lang="en-US" sz="2800" dirty="0"/>
          </a:p>
        </p:txBody>
      </p:sp>
    </p:spTree>
    <p:extLst>
      <p:ext uri="{BB962C8B-B14F-4D97-AF65-F5344CB8AC3E}">
        <p14:creationId xmlns:p14="http://schemas.microsoft.com/office/powerpoint/2010/main" val="3890271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D4653-C699-4005-7DDB-6D347F931E2B}"/>
              </a:ext>
            </a:extLst>
          </p:cNvPr>
          <p:cNvSpPr txBox="1"/>
          <p:nvPr/>
        </p:nvSpPr>
        <p:spPr>
          <a:xfrm>
            <a:off x="681122" y="581819"/>
            <a:ext cx="11136504" cy="4401205"/>
          </a:xfrm>
          <a:prstGeom prst="rect">
            <a:avLst/>
          </a:prstGeom>
          <a:noFill/>
        </p:spPr>
        <p:txBody>
          <a:bodyPr wrap="square">
            <a:spAutoFit/>
          </a:bodyPr>
          <a:lstStyle/>
          <a:p>
            <a:r>
              <a:rPr lang="en-US" sz="2400" dirty="0"/>
              <a:t>Early Worship</a:t>
            </a:r>
          </a:p>
          <a:p>
            <a:pPr marL="342900" indent="-342900">
              <a:buAutoNum type="arabicParenR"/>
            </a:pPr>
            <a:r>
              <a:rPr lang="en-US" sz="2400" dirty="0"/>
              <a:t>Met in homes (Acts 12:12; Rom. 16:5; Col. 4:15</a:t>
            </a:r>
            <a:r>
              <a:rPr lang="en-US" sz="2400"/>
              <a:t>; Philemon </a:t>
            </a:r>
            <a:r>
              <a:rPr lang="en-US" sz="2400" dirty="0"/>
              <a:t>1-4), the temple (Acts 5:12), public auditoriums/schools (Acts 19:9) and some synagogues (Acts 14:1, 3;17:1, 18:4). The place was not as important as the manner of the meeting for fellowship and worship of God.  Cairns P. 84</a:t>
            </a:r>
          </a:p>
          <a:p>
            <a:pPr marL="342900" indent="-342900">
              <a:buAutoNum type="arabicParenR"/>
            </a:pPr>
            <a:r>
              <a:rPr lang="en-US" sz="2400" dirty="0"/>
              <a:t>Met on first day of the week (Sunday) –Acts 20:7; 1 Cor. 16:2; Rev, 1:10). </a:t>
            </a:r>
          </a:p>
          <a:p>
            <a:pPr marL="342900" indent="-342900">
              <a:buAutoNum type="arabicParenR"/>
            </a:pPr>
            <a:r>
              <a:rPr lang="en-US" sz="2400" dirty="0"/>
              <a:t>Read scripture and Sang songs (Col. 3:16; Eph. 5:19)</a:t>
            </a:r>
          </a:p>
          <a:p>
            <a:pPr marL="342900" indent="-342900">
              <a:buAutoNum type="arabicParenR"/>
            </a:pPr>
            <a:r>
              <a:rPr lang="en-US" sz="2400" dirty="0"/>
              <a:t>Took communion (1 Cor. 11:20-22); </a:t>
            </a:r>
          </a:p>
          <a:p>
            <a:pPr marL="342900" indent="-342900">
              <a:buAutoNum type="arabicParenR"/>
            </a:pPr>
            <a:r>
              <a:rPr lang="en-US" sz="2400" dirty="0"/>
              <a:t>Early practices found in “First Apology”-Justin Martyr and the Didache.  Read p. 84 </a:t>
            </a:r>
            <a:r>
              <a:rPr lang="en-US" sz="2400" dirty="0" err="1"/>
              <a:t>Carns</a:t>
            </a:r>
            <a:r>
              <a:rPr lang="en-US" sz="2400" dirty="0"/>
              <a:t>. Baptism and communion were two sacraments and you had to be baptized (normally by dunking) to receive communion.</a:t>
            </a:r>
          </a:p>
          <a:p>
            <a:pPr marL="342900" indent="-342900">
              <a:buAutoNum type="arabicParenR"/>
            </a:pPr>
            <a:endParaRPr lang="en-US" sz="1600" dirty="0"/>
          </a:p>
        </p:txBody>
      </p:sp>
    </p:spTree>
    <p:extLst>
      <p:ext uri="{BB962C8B-B14F-4D97-AF65-F5344CB8AC3E}">
        <p14:creationId xmlns:p14="http://schemas.microsoft.com/office/powerpoint/2010/main" val="387355515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4EF02-AAD4-64C8-98C7-E3AFAC90CC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943202-23BD-B13D-CD5E-E132CCAACFCD}"/>
              </a:ext>
            </a:extLst>
          </p:cNvPr>
          <p:cNvSpPr txBox="1"/>
          <p:nvPr/>
        </p:nvSpPr>
        <p:spPr>
          <a:xfrm>
            <a:off x="5399209" y="2844225"/>
            <a:ext cx="1761188" cy="584775"/>
          </a:xfrm>
          <a:prstGeom prst="rect">
            <a:avLst/>
          </a:prstGeom>
          <a:noFill/>
        </p:spPr>
        <p:txBody>
          <a:bodyPr wrap="none" rtlCol="0">
            <a:spAutoFit/>
          </a:bodyPr>
          <a:lstStyle/>
          <a:p>
            <a:r>
              <a:rPr lang="en-US" sz="3200" dirty="0"/>
              <a:t>Purgatory</a:t>
            </a:r>
          </a:p>
        </p:txBody>
      </p:sp>
      <p:sp>
        <p:nvSpPr>
          <p:cNvPr id="4" name="TextBox 3">
            <a:extLst>
              <a:ext uri="{FF2B5EF4-FFF2-40B4-BE49-F238E27FC236}">
                <a16:creationId xmlns:a16="http://schemas.microsoft.com/office/drawing/2014/main" id="{E30D5F0F-787C-F82F-16A7-21198CB0D29A}"/>
              </a:ext>
            </a:extLst>
          </p:cNvPr>
          <p:cNvSpPr txBox="1"/>
          <p:nvPr/>
        </p:nvSpPr>
        <p:spPr>
          <a:xfrm>
            <a:off x="2720837" y="3661778"/>
            <a:ext cx="6117534" cy="369332"/>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doctrine of Purgatory by Gregory I A.D. 593</a:t>
            </a:r>
            <a:endParaRPr lang="en-US" dirty="0"/>
          </a:p>
        </p:txBody>
      </p:sp>
      <p:sp>
        <p:nvSpPr>
          <p:cNvPr id="6" name="TextBox 5">
            <a:extLst>
              <a:ext uri="{FF2B5EF4-FFF2-40B4-BE49-F238E27FC236}">
                <a16:creationId xmlns:a16="http://schemas.microsoft.com/office/drawing/2014/main" id="{A9138B90-4B97-77F6-8DD7-586FC63C2466}"/>
              </a:ext>
            </a:extLst>
          </p:cNvPr>
          <p:cNvSpPr txBox="1"/>
          <p:nvPr/>
        </p:nvSpPr>
        <p:spPr>
          <a:xfrm>
            <a:off x="2720837" y="4031110"/>
            <a:ext cx="6117534" cy="369332"/>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Sale of indulgences A.D. 1190</a:t>
            </a:r>
            <a:endParaRPr lang="en-US" dirty="0"/>
          </a:p>
        </p:txBody>
      </p:sp>
      <p:sp>
        <p:nvSpPr>
          <p:cNvPr id="8" name="TextBox 7">
            <a:extLst>
              <a:ext uri="{FF2B5EF4-FFF2-40B4-BE49-F238E27FC236}">
                <a16:creationId xmlns:a16="http://schemas.microsoft.com/office/drawing/2014/main" id="{F9486200-82EB-B1E5-6684-B92E7AD59BD8}"/>
              </a:ext>
            </a:extLst>
          </p:cNvPr>
          <p:cNvSpPr txBox="1"/>
          <p:nvPr/>
        </p:nvSpPr>
        <p:spPr>
          <a:xfrm>
            <a:off x="2720837" y="4400442"/>
            <a:ext cx="7099024" cy="369332"/>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Purgatory proclaimed as a dogma by the Council of Florence in A.D. 1439</a:t>
            </a:r>
            <a:endParaRPr lang="en-US" dirty="0"/>
          </a:p>
        </p:txBody>
      </p:sp>
      <p:pic>
        <p:nvPicPr>
          <p:cNvPr id="5" name="Picture 4">
            <a:extLst>
              <a:ext uri="{FF2B5EF4-FFF2-40B4-BE49-F238E27FC236}">
                <a16:creationId xmlns:a16="http://schemas.microsoft.com/office/drawing/2014/main" id="{AC7EA1E1-2D92-7562-DD29-7054707423C0}"/>
              </a:ext>
            </a:extLst>
          </p:cNvPr>
          <p:cNvPicPr>
            <a:picLocks noChangeAspect="1"/>
          </p:cNvPicPr>
          <p:nvPr/>
        </p:nvPicPr>
        <p:blipFill>
          <a:blip r:embed="rId2"/>
          <a:stretch>
            <a:fillRect/>
          </a:stretch>
        </p:blipFill>
        <p:spPr>
          <a:xfrm>
            <a:off x="228422" y="0"/>
            <a:ext cx="4115157" cy="2705334"/>
          </a:xfrm>
          <a:prstGeom prst="rect">
            <a:avLst/>
          </a:prstGeom>
        </p:spPr>
      </p:pic>
    </p:spTree>
    <p:extLst>
      <p:ext uri="{BB962C8B-B14F-4D97-AF65-F5344CB8AC3E}">
        <p14:creationId xmlns:p14="http://schemas.microsoft.com/office/powerpoint/2010/main" val="19262324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0E21-EA74-236B-D767-DD2045EC6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CC555E-41D1-46B2-B0FD-F4143980ADCF}"/>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 Catholic view</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D777F7F1-C616-6757-B4FD-222602C3A5B3}"/>
              </a:ext>
            </a:extLst>
          </p:cNvPr>
          <p:cNvSpPr txBox="1"/>
          <p:nvPr/>
        </p:nvSpPr>
        <p:spPr>
          <a:xfrm>
            <a:off x="917713" y="2700961"/>
            <a:ext cx="10356574" cy="1027461"/>
          </a:xfrm>
          <a:prstGeom prst="rect">
            <a:avLst/>
          </a:prstGeom>
          <a:noFill/>
        </p:spPr>
        <p:txBody>
          <a:bodyPr wrap="square">
            <a:spAutoFit/>
          </a:bodyPr>
          <a:lstStyle/>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“Purgatory is a place or state in which souls of those who die in grace but with the blemish of venial sin or temporal debt for sin unpaid. Here the soul is purged, cleaned, readied for eternal union with God in heaven.*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4BF87D8-C4C0-D6F4-6899-47AF08EED26E}"/>
              </a:ext>
            </a:extLst>
          </p:cNvPr>
          <p:cNvSpPr txBox="1"/>
          <p:nvPr/>
        </p:nvSpPr>
        <p:spPr>
          <a:xfrm>
            <a:off x="702364" y="4058271"/>
            <a:ext cx="10797209" cy="708912"/>
          </a:xfrm>
          <a:prstGeom prst="rect">
            <a:avLst/>
          </a:prstGeom>
          <a:noFill/>
        </p:spPr>
        <p:txBody>
          <a:bodyPr wrap="square">
            <a:spAutoFit/>
          </a:bodyPr>
          <a:lstStyle/>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Dogma in AD 1439.</a:t>
            </a:r>
            <a:r>
              <a:rPr lang="en-US" b="0" i="0" dirty="0">
                <a:solidFill>
                  <a:srgbClr val="202122"/>
                </a:solidFill>
                <a:effectLst/>
                <a:latin typeface="Arial" panose="020B0604020202020204" pitchFamily="34" charset="0"/>
              </a:rPr>
              <a:t> Pope Gregory </a:t>
            </a:r>
            <a:r>
              <a:rPr lang="en-US" dirty="0">
                <a:solidFill>
                  <a:srgbClr val="202122"/>
                </a:solidFill>
                <a:latin typeface="Arial" panose="020B0604020202020204" pitchFamily="34" charset="0"/>
              </a:rPr>
              <a:t>I</a:t>
            </a:r>
            <a:r>
              <a:rPr lang="en-US" b="0" i="0" dirty="0">
                <a:solidFill>
                  <a:srgbClr val="202122"/>
                </a:solidFill>
                <a:effectLst/>
                <a:latin typeface="Arial" panose="020B0604020202020204" pitchFamily="34" charset="0"/>
              </a:rPr>
              <a:t> (AD 593) said that those who after this life "will expiate their faults by purgatorial flames," and he adds "that the pain be more intolerable than any one can suffer in this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7F020EB-E958-5321-7041-1C6239B2B806}"/>
              </a:ext>
            </a:extLst>
          </p:cNvPr>
          <p:cNvSpPr txBox="1"/>
          <p:nvPr/>
        </p:nvSpPr>
        <p:spPr>
          <a:xfrm>
            <a:off x="702365" y="5193445"/>
            <a:ext cx="10356574" cy="1027461"/>
          </a:xfrm>
          <a:prstGeom prst="rect">
            <a:avLst/>
          </a:prstGeom>
          <a:noFill/>
        </p:spPr>
        <p:txBody>
          <a:bodyPr wrap="square">
            <a:spAutoFit/>
          </a:bodyPr>
          <a:lstStyle/>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Saying prayers for loved ones, giving alms, good works and saying a mass for dead loved one can shorten their time. In addition, indulgences, making sign of the cross, saying the rosary, visiting a Catholic shrine, etc. can reduce the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03742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E8D3-2341-61C8-7F58-55803D3A9DB4}"/>
              </a:ext>
            </a:extLst>
          </p:cNvPr>
          <p:cNvSpPr txBox="1">
            <a:spLocks/>
          </p:cNvSpPr>
          <p:nvPr/>
        </p:nvSpPr>
        <p:spPr>
          <a:xfrm>
            <a:off x="566530" y="982133"/>
            <a:ext cx="10933044" cy="764606"/>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latin typeface="Times New Roman" panose="02020603050405020304" pitchFamily="18" charset="0"/>
                <a:ea typeface="Times New Roman" panose="02020603050405020304" pitchFamily="18" charset="0"/>
                <a:cs typeface="Times New Roman" panose="02020603050405020304" pitchFamily="18" charset="0"/>
              </a:rPr>
              <a:t>The Doctrine of Purgatory – Catholic view</a:t>
            </a:r>
            <a:br>
              <a:rPr lang="en-US" sz="3200" dirty="0">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p>
        </p:txBody>
      </p:sp>
      <p:sp>
        <p:nvSpPr>
          <p:cNvPr id="5" name="TextBox 4">
            <a:extLst>
              <a:ext uri="{FF2B5EF4-FFF2-40B4-BE49-F238E27FC236}">
                <a16:creationId xmlns:a16="http://schemas.microsoft.com/office/drawing/2014/main" id="{EFB95C5D-53B7-C8F1-7703-C9BC529C60B0}"/>
              </a:ext>
            </a:extLst>
          </p:cNvPr>
          <p:cNvSpPr txBox="1"/>
          <p:nvPr/>
        </p:nvSpPr>
        <p:spPr>
          <a:xfrm>
            <a:off x="760980" y="3919894"/>
            <a:ext cx="10356574" cy="2321148"/>
          </a:xfrm>
          <a:prstGeom prst="rect">
            <a:avLst/>
          </a:prstGeom>
          <a:noFill/>
        </p:spPr>
        <p:txBody>
          <a:bodyPr wrap="square">
            <a:spAutoFit/>
          </a:bodyPr>
          <a:lstStyle/>
          <a:p>
            <a:pPr marL="0" marR="0">
              <a:lnSpc>
                <a:spcPct val="115000"/>
              </a:lnSpc>
              <a:spcBef>
                <a:spcPts val="0"/>
              </a:spcBef>
              <a:spcAft>
                <a:spcPts val="1000"/>
              </a:spcAft>
            </a:pPr>
            <a:r>
              <a:rPr lang="en-US" sz="3200" dirty="0">
                <a:solidFill>
                  <a:srgbClr val="333333"/>
                </a:solidFill>
                <a:latin typeface="Helvetica" panose="020B0604020202020204" pitchFamily="34" charset="0"/>
                <a:ea typeface="Calibri" panose="020F0502020204030204" pitchFamily="34" charset="0"/>
                <a:cs typeface="Times New Roman" panose="02020603050405020304" pitchFamily="18" charset="0"/>
              </a:rPr>
              <a:t>Mary and the Saints earned excess merits so they went into the “treasury of merit” along with Christs merits so the treasury is always full. An indulgence is a withdrawal from the treasury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3670D09-1632-1752-C4D3-20F896F5B3E6}"/>
              </a:ext>
            </a:extLst>
          </p:cNvPr>
          <p:cNvSpPr txBox="1"/>
          <p:nvPr/>
        </p:nvSpPr>
        <p:spPr>
          <a:xfrm>
            <a:off x="917713" y="1955897"/>
            <a:ext cx="10356574" cy="1754839"/>
          </a:xfrm>
          <a:prstGeom prst="rect">
            <a:avLst/>
          </a:prstGeom>
          <a:noFill/>
        </p:spPr>
        <p:txBody>
          <a:bodyPr wrap="square">
            <a:spAutoFit/>
          </a:bodyPr>
          <a:lstStyle/>
          <a:p>
            <a:pPr marL="0" marR="0">
              <a:lnSpc>
                <a:spcPct val="115000"/>
              </a:lnSpc>
              <a:spcBef>
                <a:spcPts val="0"/>
              </a:spcBef>
              <a:spcAft>
                <a:spcPts val="1000"/>
              </a:spcAft>
            </a:pPr>
            <a:r>
              <a:rPr lang="en-US" sz="32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Council of Florence (1439) DS 1304 says that sacrifices of the Mass, prayers, almsgiving, works of piety can help those in purgatory.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62156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6E99-2076-FCCD-CC7A-2C2286C875C7}"/>
              </a:ext>
            </a:extLst>
          </p:cNvPr>
          <p:cNvSpPr txBox="1">
            <a:spLocks/>
          </p:cNvSpPr>
          <p:nvPr/>
        </p:nvSpPr>
        <p:spPr>
          <a:xfrm>
            <a:off x="629478" y="502202"/>
            <a:ext cx="10933044" cy="1303867"/>
          </a:xfrm>
          <a:prstGeom prst="rect">
            <a:avLst/>
          </a:prstGeom>
        </p:spPr>
        <p:txBody>
          <a:bodyPr>
            <a:normAutofit fontScale="900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D80CAB54-8F99-9288-D50E-07E8F7311154}"/>
              </a:ext>
            </a:extLst>
          </p:cNvPr>
          <p:cNvSpPr txBox="1"/>
          <p:nvPr/>
        </p:nvSpPr>
        <p:spPr>
          <a:xfrm>
            <a:off x="833103" y="1364434"/>
            <a:ext cx="10356574" cy="2887457"/>
          </a:xfrm>
          <a:prstGeom prst="rect">
            <a:avLst/>
          </a:prstGeom>
          <a:noFill/>
        </p:spPr>
        <p:txBody>
          <a:bodyPr wrap="square">
            <a:spAutoFit/>
          </a:bodyPr>
          <a:lstStyle/>
          <a:p>
            <a:pPr marL="0" marR="0">
              <a:lnSpc>
                <a:spcPct val="115000"/>
              </a:lnSpc>
              <a:spcBef>
                <a:spcPts val="0"/>
              </a:spcBef>
              <a:spcAft>
                <a:spcPts val="1000"/>
              </a:spcAft>
            </a:pPr>
            <a:r>
              <a:rPr lang="en-US" sz="32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Hebrews 7:24-25 says Christ saves </a:t>
            </a:r>
            <a:r>
              <a:rPr lang="en-US" sz="32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to the uttermost forever </a:t>
            </a:r>
            <a:r>
              <a:rPr lang="en-US" sz="32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so why do we need expiation? God can allow trials and chastening to conform us into the image of His Son but this is not as a judge exacting justice from us. He already poured out wrath upon Christ.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6A16A5D-8F4C-F29B-0B15-344E92863A54}"/>
              </a:ext>
            </a:extLst>
          </p:cNvPr>
          <p:cNvSpPr txBox="1"/>
          <p:nvPr/>
        </p:nvSpPr>
        <p:spPr>
          <a:xfrm>
            <a:off x="629478" y="4343051"/>
            <a:ext cx="10356574" cy="1754839"/>
          </a:xfrm>
          <a:prstGeom prst="rect">
            <a:avLst/>
          </a:prstGeom>
          <a:noFill/>
        </p:spPr>
        <p:txBody>
          <a:bodyPr wrap="square">
            <a:spAutoFit/>
          </a:bodyPr>
          <a:lstStyle/>
          <a:p>
            <a:pPr marL="0" marR="0">
              <a:lnSpc>
                <a:spcPct val="115000"/>
              </a:lnSpc>
              <a:spcBef>
                <a:spcPts val="0"/>
              </a:spcBef>
              <a:spcAft>
                <a:spcPts val="1000"/>
              </a:spcAft>
            </a:pPr>
            <a:r>
              <a:rPr lang="en-US" sz="32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Propitiation is a stronger word than expiation because it turns away the wrath of God. Rom. 3:25 Christ was our propitiation.  Also, Hebrews 2:17.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35319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3180-9E3C-764F-1003-7C2F150A2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71FF7-BECA-D83D-BACE-18C093920D4F}"/>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FA72C420-C0C8-467F-B27A-4A96FE3C8A0D}"/>
              </a:ext>
            </a:extLst>
          </p:cNvPr>
          <p:cNvSpPr txBox="1"/>
          <p:nvPr/>
        </p:nvSpPr>
        <p:spPr>
          <a:xfrm>
            <a:off x="692426" y="2285999"/>
            <a:ext cx="10933044" cy="4144083"/>
          </a:xfrm>
          <a:prstGeom prst="rect">
            <a:avLst/>
          </a:prstGeom>
          <a:noFill/>
        </p:spPr>
        <p:txBody>
          <a:bodyPr wrap="square">
            <a:spAutoFit/>
          </a:bodyPr>
          <a:lstStyle/>
          <a:p>
            <a:pPr marL="0" marR="0">
              <a:lnSpc>
                <a:spcPct val="115000"/>
              </a:lnSpc>
              <a:spcBef>
                <a:spcPts val="0"/>
              </a:spcBef>
              <a:spcAft>
                <a:spcPts val="1000"/>
              </a:spcAft>
            </a:pPr>
            <a:r>
              <a:rPr lang="en-US" sz="24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The righteousness by which we stand before God is the righteousness of Jesus alone.  This is the righteousness we plead before the judgement throne of God.  Christ is our substitute.  Our sins are imputed to Him.  His righteousness is imputed to 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Romans 5:1-2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“Therefore, since we have been justified through faith, </a:t>
            </a:r>
            <a:r>
              <a:rPr lang="en-US" sz="24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we have </a:t>
            </a:r>
            <a:r>
              <a:rPr lang="en-US" sz="24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peace with God through our Lord Jesus Christ, through whom we have gained access by faith into this grace in which we now stand. And we boast in the hope of the glory of God”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42782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656FD-C53A-2A73-BA96-7F5C0E399956}"/>
              </a:ext>
            </a:extLst>
          </p:cNvPr>
          <p:cNvSpPr txBox="1"/>
          <p:nvPr/>
        </p:nvSpPr>
        <p:spPr>
          <a:xfrm>
            <a:off x="1614852" y="3012050"/>
            <a:ext cx="9756531" cy="1200329"/>
          </a:xfrm>
          <a:prstGeom prst="rect">
            <a:avLst/>
          </a:prstGeom>
          <a:noFill/>
        </p:spPr>
        <p:txBody>
          <a:bodyPr wrap="square">
            <a:spAutoFit/>
          </a:bodyPr>
          <a:lstStyle/>
          <a:p>
            <a:r>
              <a:rPr lang="en-US" sz="1800" dirty="0">
                <a:effectLst/>
                <a:latin typeface="Roboto" panose="02000000000000000000" pitchFamily="2" charset="0"/>
                <a:ea typeface="Calibri" panose="020F0502020204030204" pitchFamily="34" charset="0"/>
                <a:cs typeface="Times New Roman" panose="02020603050405020304" pitchFamily="18" charset="0"/>
              </a:rPr>
              <a:t>We can be the blessed man in Rom 4:7-8 because we are not the one working, we are the one believing.</a:t>
            </a:r>
            <a:br>
              <a:rPr lang="en-US" sz="1800" dirty="0">
                <a:effectLst/>
                <a:latin typeface="Roboto" panose="02000000000000000000" pitchFamily="2" charset="0"/>
                <a:ea typeface="Calibri" panose="020F0502020204030204" pitchFamily="34" charset="0"/>
                <a:cs typeface="Times New Roman" panose="02020603050405020304" pitchFamily="18" charset="0"/>
              </a:rPr>
            </a:br>
            <a:br>
              <a:rPr lang="en-US" sz="1800" dirty="0">
                <a:effectLst/>
                <a:latin typeface="Roboto" panose="02000000000000000000" pitchFamily="2" charset="0"/>
                <a:ea typeface="Calibri" panose="020F0502020204030204" pitchFamily="34" charset="0"/>
                <a:cs typeface="Times New Roman" panose="02020603050405020304" pitchFamily="18" charset="0"/>
              </a:rPr>
            </a:br>
            <a:r>
              <a:rPr lang="en-US" sz="1800" dirty="0">
                <a:effectLst/>
                <a:latin typeface="Roboto" panose="02000000000000000000" pitchFamily="2" charset="0"/>
                <a:ea typeface="Calibri" panose="020F0502020204030204" pitchFamily="34" charset="0"/>
                <a:cs typeface="Times New Roman" panose="02020603050405020304" pitchFamily="18" charset="0"/>
              </a:rPr>
              <a:t>Are people blessed if they have to go to Purgatory?</a:t>
            </a:r>
            <a:endParaRPr lang="en-US" dirty="0"/>
          </a:p>
        </p:txBody>
      </p:sp>
      <p:sp>
        <p:nvSpPr>
          <p:cNvPr id="4" name="TextBox 3">
            <a:extLst>
              <a:ext uri="{FF2B5EF4-FFF2-40B4-BE49-F238E27FC236}">
                <a16:creationId xmlns:a16="http://schemas.microsoft.com/office/drawing/2014/main" id="{AAACF6C9-C765-7E29-6299-3F773A6E0000}"/>
              </a:ext>
            </a:extLst>
          </p:cNvPr>
          <p:cNvSpPr txBox="1"/>
          <p:nvPr/>
        </p:nvSpPr>
        <p:spPr>
          <a:xfrm>
            <a:off x="1171523" y="951154"/>
            <a:ext cx="9508200" cy="1846659"/>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Rom 4:7-8- </a:t>
            </a:r>
            <a:r>
              <a:rPr lang="en-US" sz="1800" dirty="0">
                <a:effectLst/>
                <a:latin typeface="Roboto" panose="02000000000000000000" pitchFamily="2" charset="0"/>
                <a:ea typeface="Calibri" panose="020F0502020204030204" pitchFamily="34" charset="0"/>
                <a:cs typeface="Times New Roman" panose="02020603050405020304" pitchFamily="18" charset="0"/>
              </a:rPr>
              <a:t>BLESSED ARE THOSE WHOSE LAWLESS DEEDS </a:t>
            </a:r>
            <a:r>
              <a:rPr lang="en-US" sz="1800" u="sng" dirty="0">
                <a:effectLst/>
                <a:latin typeface="Roboto" panose="02000000000000000000" pitchFamily="2" charset="0"/>
                <a:ea typeface="Calibri" panose="020F0502020204030204" pitchFamily="34" charset="0"/>
                <a:cs typeface="Times New Roman" panose="02020603050405020304" pitchFamily="18" charset="0"/>
              </a:rPr>
              <a:t>HAVE BEEN </a:t>
            </a:r>
            <a:r>
              <a:rPr lang="en-US" sz="1800" dirty="0">
                <a:effectLst/>
                <a:latin typeface="Roboto" panose="02000000000000000000" pitchFamily="2" charset="0"/>
                <a:ea typeface="Calibri" panose="020F0502020204030204" pitchFamily="34" charset="0"/>
                <a:cs typeface="Times New Roman" panose="02020603050405020304" pitchFamily="18" charset="0"/>
              </a:rPr>
              <a:t>FORGIVEN, AND WHOSE SINS HAVE BEEN COVERED. BLESSED IS THE MAN WHOSE SIN THE LORD </a:t>
            </a:r>
            <a:r>
              <a:rPr lang="en-US" sz="1800" u="sng" dirty="0">
                <a:effectLst/>
                <a:latin typeface="Roboto" panose="02000000000000000000" pitchFamily="2" charset="0"/>
                <a:ea typeface="Calibri" panose="020F0502020204030204" pitchFamily="34" charset="0"/>
                <a:cs typeface="Times New Roman" panose="02020603050405020304" pitchFamily="18" charset="0"/>
              </a:rPr>
              <a:t>WILL NOT</a:t>
            </a:r>
            <a:r>
              <a:rPr lang="en-US" sz="1800" dirty="0">
                <a:effectLst/>
                <a:latin typeface="Roboto" panose="02000000000000000000" pitchFamily="2" charset="0"/>
                <a:ea typeface="Calibri" panose="020F0502020204030204" pitchFamily="34" charset="0"/>
                <a:cs typeface="Times New Roman" panose="02020603050405020304" pitchFamily="18" charset="0"/>
              </a:rPr>
              <a:t> TAKE INTO ACCOUNT.”  </a:t>
            </a:r>
          </a:p>
          <a:p>
            <a:endParaRPr lang="en-US" dirty="0">
              <a:latin typeface="Roboto" panose="02000000000000000000" pitchFamily="2" charset="0"/>
              <a:ea typeface="Calibri" panose="020F0502020204030204" pitchFamily="34" charset="0"/>
              <a:cs typeface="Times New Roman" panose="02020603050405020304" pitchFamily="18" charset="0"/>
            </a:endParaRPr>
          </a:p>
          <a:p>
            <a:r>
              <a:rPr lang="en-US" sz="1800" dirty="0">
                <a:effectLst/>
                <a:latin typeface="Roboto" panose="02000000000000000000" pitchFamily="2" charset="0"/>
                <a:ea typeface="Calibri" panose="020F0502020204030204" pitchFamily="34" charset="0"/>
                <a:cs typeface="Times New Roman" panose="02020603050405020304" pitchFamily="18" charset="0"/>
              </a:rPr>
              <a:t> Who is the blessed man?  </a:t>
            </a:r>
            <a:br>
              <a:rPr lang="en-US" sz="1800" dirty="0">
                <a:solidFill>
                  <a:srgbClr val="001320"/>
                </a:solidFill>
                <a:effectLst/>
                <a:latin typeface="Roboto" panose="02000000000000000000" pitchFamily="2"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5004995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774EC-E872-CB66-5343-B231BE79AB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0E098-1F7D-63E6-B706-4CCCF5AC5A88}"/>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F11CBBA7-0B91-CD27-88C9-D0791454FD9D}"/>
              </a:ext>
            </a:extLst>
          </p:cNvPr>
          <p:cNvSpPr txBox="1"/>
          <p:nvPr/>
        </p:nvSpPr>
        <p:spPr>
          <a:xfrm>
            <a:off x="738634" y="2540540"/>
            <a:ext cx="10760940" cy="3639779"/>
          </a:xfrm>
          <a:prstGeom prst="rect">
            <a:avLst/>
          </a:prstGeom>
          <a:noFill/>
        </p:spPr>
        <p:txBody>
          <a:bodyPr wrap="square">
            <a:spAutoFit/>
          </a:bodyPr>
          <a:lstStyle/>
          <a:p>
            <a:pPr marL="0" marR="0">
              <a:lnSpc>
                <a:spcPct val="115000"/>
              </a:lnSpc>
              <a:spcBef>
                <a:spcPts val="0"/>
              </a:spcBef>
              <a:spcAft>
                <a:spcPts val="1000"/>
              </a:spcAft>
            </a:pP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Once we repent and turn to Christ, the Holy Spirit indwells us and starts the continuous process of sanctification which removes the pollution.  Justification is about our status.  Sanctification is about the work of God whereby we are changed and conformed to His image.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Justification the Father takes the lead (Rom 8:13)and sanctification the Holy Spirit does (2 Thess. 2:13). Sanctification is a transformation (2 Cor 3:17-18). </a:t>
            </a:r>
          </a:p>
          <a:p>
            <a:pPr marL="0" marR="0">
              <a:lnSpc>
                <a:spcPct val="115000"/>
              </a:lnSpc>
              <a:spcBef>
                <a:spcPts val="0"/>
              </a:spcBef>
              <a:spcAft>
                <a:spcPts val="1000"/>
              </a:spcAft>
            </a:pP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Rom 8:13  - "...in order that the righteous requirement of the law might be </a:t>
            </a:r>
            <a:r>
              <a:rPr lang="en-US" sz="20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FULLY met </a:t>
            </a: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in us, who do not live according to the flesh but according to the Spirit.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Phil 1:6 being confident of this, that he who began a good work in you will </a:t>
            </a:r>
            <a:r>
              <a:rPr lang="en-US" sz="20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carry it on to completion </a:t>
            </a: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until the day of Christ Jesus.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2166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0435-22EF-08AF-6D2B-B211F0F2D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48D4D-864E-D3C0-36F8-3C41367928CB}"/>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E7743714-A1E9-866E-AFC9-B8FD85FDBEE2}"/>
              </a:ext>
            </a:extLst>
          </p:cNvPr>
          <p:cNvSpPr txBox="1"/>
          <p:nvPr/>
        </p:nvSpPr>
        <p:spPr>
          <a:xfrm>
            <a:off x="917712" y="2424154"/>
            <a:ext cx="10740887" cy="3772058"/>
          </a:xfrm>
          <a:prstGeom prst="rect">
            <a:avLst/>
          </a:prstGeom>
          <a:noFill/>
        </p:spPr>
        <p:txBody>
          <a:bodyPr wrap="square">
            <a:spAutoFit/>
          </a:bodyPr>
          <a:lstStyle/>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I am a new creature in Him (2 Cor 5:17 ): “Therefore if anyone is in Christ, he is a new creature; the old things passed away; behold, new things have 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We will never have to come into judgement again.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John 5:24  Very truly I tell you, whoever hears my word and believes him who sent me has eternal life and </a:t>
            </a:r>
            <a:r>
              <a:rPr lang="en-US" sz="18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will not be judged </a:t>
            </a: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but has crossed over from death to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Heb 7:24-25   "but because Jesus lives forever, he has a permanent priesthood.  Therefore, he is </a:t>
            </a:r>
            <a:r>
              <a:rPr lang="en-US" sz="18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able to save completely </a:t>
            </a: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those who come to God through him, because </a:t>
            </a:r>
            <a:r>
              <a:rPr lang="en-US" sz="18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he always lives to intercede for them</a:t>
            </a: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Heb 10:14   " For by one sacrifice </a:t>
            </a:r>
            <a:r>
              <a:rPr lang="en-US" sz="1800" u="sng"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he has made perfect forever </a:t>
            </a: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those who are being made holy." </a:t>
            </a:r>
            <a:b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Heb 10:10 –”</a:t>
            </a:r>
            <a:r>
              <a:rPr lang="en-US" b="0" i="0" dirty="0">
                <a:solidFill>
                  <a:srgbClr val="000000"/>
                </a:solidFill>
                <a:effectLst/>
                <a:latin typeface="system-ui"/>
              </a:rPr>
              <a:t>By this will, we have been sanctified through the offering of the body of Jesus Christ </a:t>
            </a:r>
            <a:r>
              <a:rPr lang="en-US" b="0" i="0" u="sng" dirty="0">
                <a:solidFill>
                  <a:srgbClr val="000000"/>
                </a:solidFill>
                <a:effectLst/>
                <a:latin typeface="system-ui"/>
              </a:rPr>
              <a:t>once for all </a:t>
            </a:r>
            <a:r>
              <a:rPr lang="en-US" b="0" i="1" u="sng" dirty="0">
                <a:solidFill>
                  <a:srgbClr val="000000"/>
                </a:solidFill>
                <a:effectLst/>
                <a:latin typeface="system-ui"/>
              </a:rPr>
              <a:t>time</a:t>
            </a:r>
            <a:r>
              <a:rPr lang="en-US" b="0" i="0" u="sng" dirty="0">
                <a:solidFill>
                  <a:srgbClr val="000000"/>
                </a:solidFill>
                <a:effectLst/>
                <a:latin typeface="system-ui"/>
              </a:rPr>
              <a:t>.</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327343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6E3D7-379F-EFFE-ED4A-9EF1086C5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B4E21-A9B3-6A37-C79E-FFB25455DFD5}"/>
              </a:ext>
            </a:extLst>
          </p:cNvPr>
          <p:cNvSpPr>
            <a:spLocks noGrp="1"/>
          </p:cNvSpPr>
          <p:nvPr>
            <p:ph type="title"/>
          </p:nvPr>
        </p:nvSpPr>
        <p:spPr>
          <a:xfrm>
            <a:off x="566530" y="982132"/>
            <a:ext cx="10933044" cy="1303867"/>
          </a:xfrm>
        </p:spPr>
        <p:txBody>
          <a:bodyPr>
            <a:normAutofit/>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endParaRPr lang="en-US" dirty="0"/>
          </a:p>
        </p:txBody>
      </p:sp>
      <p:sp>
        <p:nvSpPr>
          <p:cNvPr id="5" name="TextBox 4">
            <a:extLst>
              <a:ext uri="{FF2B5EF4-FFF2-40B4-BE49-F238E27FC236}">
                <a16:creationId xmlns:a16="http://schemas.microsoft.com/office/drawing/2014/main" id="{0DD24719-B385-59D4-74EC-2EDBAA57EA19}"/>
              </a:ext>
            </a:extLst>
          </p:cNvPr>
          <p:cNvSpPr txBox="1"/>
          <p:nvPr/>
        </p:nvSpPr>
        <p:spPr>
          <a:xfrm>
            <a:off x="917713" y="2700961"/>
            <a:ext cx="10356574" cy="923330"/>
          </a:xfrm>
          <a:prstGeom prst="rect">
            <a:avLst/>
          </a:prstGeom>
          <a:noFill/>
        </p:spPr>
        <p:txBody>
          <a:bodyPr wrap="square">
            <a:spAutoFit/>
          </a:bodyPr>
          <a:lstStyle/>
          <a:p>
            <a:r>
              <a:rPr lang="en-US" sz="1800" dirty="0">
                <a:solidFill>
                  <a:srgbClr val="333333"/>
                </a:solidFill>
                <a:effectLst/>
                <a:latin typeface="Helvetica" panose="020B0604020202020204" pitchFamily="34" charset="0"/>
                <a:ea typeface="Calibri" panose="020F0502020204030204" pitchFamily="34" charset="0"/>
              </a:rPr>
              <a:t>It was a one time saving.  Jesus saved completely.   No need for us to make expiation for our sins both on earth and in purgatory.  Jesus perfectly atoned. No need for propitiatory mass or purgatory.  Jesus is the one saving (Heb. 7:25-26) so he will not fail (John 6:37-40).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5ECCBFF-15CE-40F9-AEF8-67950AA3B9E1}"/>
              </a:ext>
            </a:extLst>
          </p:cNvPr>
          <p:cNvSpPr txBox="1"/>
          <p:nvPr/>
        </p:nvSpPr>
        <p:spPr>
          <a:xfrm>
            <a:off x="917712" y="3762254"/>
            <a:ext cx="10581861" cy="2308324"/>
          </a:xfrm>
          <a:prstGeom prst="rect">
            <a:avLst/>
          </a:prstGeom>
          <a:noFill/>
        </p:spPr>
        <p:txBody>
          <a:bodyPr wrap="square">
            <a:spAutoFit/>
          </a:bodyPr>
          <a:lstStyle/>
          <a:p>
            <a:r>
              <a:rPr lang="en-US" dirty="0">
                <a:solidFill>
                  <a:srgbClr val="333333"/>
                </a:solidFill>
                <a:latin typeface="Helvetica" panose="020B0604020202020204" pitchFamily="34" charset="0"/>
                <a:ea typeface="Calibri" panose="020F0502020204030204" pitchFamily="34" charset="0"/>
              </a:rPr>
              <a:t>W</a:t>
            </a:r>
            <a:r>
              <a:rPr lang="en-US" sz="1800" dirty="0">
                <a:solidFill>
                  <a:srgbClr val="333333"/>
                </a:solidFill>
                <a:effectLst/>
                <a:latin typeface="Helvetica" panose="020B0604020202020204" pitchFamily="34" charset="0"/>
                <a:ea typeface="Calibri" panose="020F0502020204030204" pitchFamily="34" charset="0"/>
              </a:rPr>
              <a:t>hy can </a:t>
            </a:r>
            <a:r>
              <a:rPr lang="en-US" dirty="0">
                <a:solidFill>
                  <a:srgbClr val="333333"/>
                </a:solidFill>
                <a:latin typeface="Helvetica" panose="020B0604020202020204" pitchFamily="34" charset="0"/>
                <a:ea typeface="Calibri" panose="020F0502020204030204" pitchFamily="34" charset="0"/>
              </a:rPr>
              <a:t>C</a:t>
            </a:r>
            <a:r>
              <a:rPr lang="en-US" sz="1800" dirty="0">
                <a:solidFill>
                  <a:srgbClr val="333333"/>
                </a:solidFill>
                <a:effectLst/>
                <a:latin typeface="Helvetica" panose="020B0604020202020204" pitchFamily="34" charset="0"/>
                <a:ea typeface="Calibri" panose="020F0502020204030204" pitchFamily="34" charset="0"/>
              </a:rPr>
              <a:t>atholics get less time in purgatory by the living by giving indulgences if Jesus can’t do it?  </a:t>
            </a:r>
          </a:p>
          <a:p>
            <a:endParaRPr lang="en-US" dirty="0">
              <a:solidFill>
                <a:srgbClr val="333333"/>
              </a:solidFill>
              <a:latin typeface="Helvetica" panose="020B0604020202020204" pitchFamily="34" charset="0"/>
              <a:ea typeface="Calibri" panose="020F0502020204030204" pitchFamily="34" charset="0"/>
            </a:endParaRPr>
          </a:p>
          <a:p>
            <a:r>
              <a:rPr lang="en-US" sz="1800" dirty="0">
                <a:solidFill>
                  <a:srgbClr val="333333"/>
                </a:solidFill>
                <a:effectLst/>
                <a:latin typeface="Helvetica" panose="020B0604020202020204" pitchFamily="34" charset="0"/>
                <a:ea typeface="Calibri" panose="020F0502020204030204" pitchFamily="34" charset="0"/>
              </a:rPr>
              <a:t>How can a Pope fully clean you and Jesus cant’?  Someone on this side of Heaven can reduce your time</a:t>
            </a:r>
            <a:r>
              <a:rPr lang="en-US" dirty="0">
                <a:solidFill>
                  <a:srgbClr val="333333"/>
                </a:solidFill>
                <a:latin typeface="Helvetica" panose="020B0604020202020204" pitchFamily="34" charset="0"/>
                <a:ea typeface="Calibri" panose="020F0502020204030204" pitchFamily="34" charset="0"/>
              </a:rPr>
              <a:t>?</a:t>
            </a:r>
            <a:r>
              <a:rPr lang="en-US" sz="1800" dirty="0">
                <a:solidFill>
                  <a:srgbClr val="333333"/>
                </a:solidFill>
                <a:effectLst/>
                <a:latin typeface="Helvetica" panose="020B0604020202020204" pitchFamily="34" charset="0"/>
                <a:ea typeface="Calibri" panose="020F0502020204030204" pitchFamily="34" charset="0"/>
              </a:rPr>
              <a:t>  How does that clean you?  </a:t>
            </a:r>
          </a:p>
          <a:p>
            <a:endParaRPr lang="en-US" dirty="0">
              <a:solidFill>
                <a:srgbClr val="333333"/>
              </a:solidFill>
              <a:latin typeface="Helvetica" panose="020B0604020202020204" pitchFamily="34" charset="0"/>
              <a:ea typeface="Calibri" panose="020F0502020204030204" pitchFamily="34" charset="0"/>
            </a:endParaRPr>
          </a:p>
          <a:p>
            <a:r>
              <a:rPr lang="en-US" sz="1800" dirty="0">
                <a:solidFill>
                  <a:srgbClr val="333333"/>
                </a:solidFill>
                <a:effectLst/>
                <a:latin typeface="Helvetica" panose="020B0604020202020204" pitchFamily="34" charset="0"/>
                <a:ea typeface="Calibri" panose="020F0502020204030204" pitchFamily="34" charset="0"/>
              </a:rPr>
              <a:t>Pope can give plenary indulgence which is full cleaning. </a:t>
            </a:r>
          </a:p>
          <a:p>
            <a:endParaRPr lang="en-US" dirty="0">
              <a:solidFill>
                <a:srgbClr val="333333"/>
              </a:solidFill>
              <a:latin typeface="Helvetica" panose="020B0604020202020204" pitchFamily="34" charset="0"/>
              <a:ea typeface="Calibri" panose="020F0502020204030204" pitchFamily="34" charset="0"/>
            </a:endParaRPr>
          </a:p>
          <a:p>
            <a:r>
              <a:rPr lang="en-US" dirty="0">
                <a:solidFill>
                  <a:srgbClr val="333333"/>
                </a:solidFill>
                <a:latin typeface="Helvetica" panose="020B0604020202020204" pitchFamily="34" charset="0"/>
                <a:ea typeface="Calibri" panose="020F0502020204030204" pitchFamily="34" charset="0"/>
              </a:rPr>
              <a:t>Is this good news?</a:t>
            </a:r>
            <a:endParaRPr lang="en-US" dirty="0"/>
          </a:p>
        </p:txBody>
      </p:sp>
    </p:spTree>
    <p:extLst>
      <p:ext uri="{BB962C8B-B14F-4D97-AF65-F5344CB8AC3E}">
        <p14:creationId xmlns:p14="http://schemas.microsoft.com/office/powerpoint/2010/main" val="39741321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B7C68-0AC6-DEBF-CC69-017E68ED1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C6978-A004-9F63-AD76-144DCF7ECD66}"/>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50B59F81-893C-3C1F-4071-266350407610}"/>
              </a:ext>
            </a:extLst>
          </p:cNvPr>
          <p:cNvSpPr txBox="1"/>
          <p:nvPr/>
        </p:nvSpPr>
        <p:spPr>
          <a:xfrm>
            <a:off x="1066800" y="2638270"/>
            <a:ext cx="10356574" cy="1157496"/>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Eph 2:8-9</a:t>
            </a: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it is by grace you have been saved, through faith -- and this not from yourselves, it is the gift of God -- not by works, so that no one can boast"</a:t>
            </a:r>
          </a:p>
        </p:txBody>
      </p:sp>
      <p:sp>
        <p:nvSpPr>
          <p:cNvPr id="6" name="TextBox 5">
            <a:extLst>
              <a:ext uri="{FF2B5EF4-FFF2-40B4-BE49-F238E27FC236}">
                <a16:creationId xmlns:a16="http://schemas.microsoft.com/office/drawing/2014/main" id="{1AC8208F-0DF0-0AFF-83D6-6020700CADBC}"/>
              </a:ext>
            </a:extLst>
          </p:cNvPr>
          <p:cNvSpPr txBox="1"/>
          <p:nvPr/>
        </p:nvSpPr>
        <p:spPr>
          <a:xfrm>
            <a:off x="1066799" y="3972877"/>
            <a:ext cx="10233991" cy="1476045"/>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Rom 5:1-2</a:t>
            </a: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Therefore, since we have been justified through faith, we have peace with God through our Lord Jesus Christ, 2 through whom we have gained access by faith into this grace in which we now stand. And we boast in the hope of the glory of God</a:t>
            </a:r>
          </a:p>
        </p:txBody>
      </p:sp>
    </p:spTree>
    <p:extLst>
      <p:ext uri="{BB962C8B-B14F-4D97-AF65-F5344CB8AC3E}">
        <p14:creationId xmlns:p14="http://schemas.microsoft.com/office/powerpoint/2010/main" val="46490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D25C4-8775-A510-E60C-3AAA0219DA7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87ED62-5A36-795A-D74E-A89E51E76CDB}"/>
              </a:ext>
            </a:extLst>
          </p:cNvPr>
          <p:cNvSpPr txBox="1"/>
          <p:nvPr/>
        </p:nvSpPr>
        <p:spPr>
          <a:xfrm>
            <a:off x="800099" y="2400495"/>
            <a:ext cx="10157791" cy="646331"/>
          </a:xfrm>
          <a:prstGeom prst="rect">
            <a:avLst/>
          </a:prstGeom>
          <a:noFill/>
        </p:spPr>
        <p:txBody>
          <a:bodyPr wrap="square">
            <a:spAutoFit/>
          </a:bodyPr>
          <a:lstStyle/>
          <a:p>
            <a:r>
              <a:rPr lang="en-US" b="0" i="0" dirty="0">
                <a:solidFill>
                  <a:srgbClr val="202122"/>
                </a:solidFill>
                <a:effectLst/>
                <a:latin typeface="Arial" panose="020B0604020202020204" pitchFamily="34" charset="0"/>
              </a:rPr>
              <a:t>Allusions to later dogmas are not evidence for the existence of later dogmas.  Later Catholic dogmas are the result of large developments and cannot be read back into early father quotes</a:t>
            </a:r>
            <a:endParaRPr lang="en-US" dirty="0"/>
          </a:p>
        </p:txBody>
      </p:sp>
      <p:sp>
        <p:nvSpPr>
          <p:cNvPr id="7" name="TextBox 6">
            <a:extLst>
              <a:ext uri="{FF2B5EF4-FFF2-40B4-BE49-F238E27FC236}">
                <a16:creationId xmlns:a16="http://schemas.microsoft.com/office/drawing/2014/main" id="{ADDDC6EB-8917-0EBB-498E-E2559F123EA5}"/>
              </a:ext>
            </a:extLst>
          </p:cNvPr>
          <p:cNvSpPr txBox="1"/>
          <p:nvPr/>
        </p:nvSpPr>
        <p:spPr>
          <a:xfrm>
            <a:off x="749161" y="3632083"/>
            <a:ext cx="10426148" cy="923330"/>
          </a:xfrm>
          <a:prstGeom prst="rect">
            <a:avLst/>
          </a:prstGeom>
          <a:noFill/>
        </p:spPr>
        <p:txBody>
          <a:bodyPr wrap="square">
            <a:spAutoFit/>
          </a:bodyPr>
          <a:lstStyle/>
          <a:p>
            <a:r>
              <a:rPr lang="en-US" dirty="0">
                <a:solidFill>
                  <a:srgbClr val="202122"/>
                </a:solidFill>
                <a:latin typeface="Arial" panose="020B0604020202020204" pitchFamily="34" charset="0"/>
              </a:rPr>
              <a:t>Early Fathers are not infallible. They do not carry the authority of New Testament writers which is why their writings are not canonical. They often disagreed with each other. We can learn from them but, like Paul (Acts 17), we need to test their teachings to Scripture. </a:t>
            </a:r>
            <a:endParaRPr lang="en-US" dirty="0"/>
          </a:p>
        </p:txBody>
      </p:sp>
      <p:sp>
        <p:nvSpPr>
          <p:cNvPr id="10" name="TextBox 9">
            <a:extLst>
              <a:ext uri="{FF2B5EF4-FFF2-40B4-BE49-F238E27FC236}">
                <a16:creationId xmlns:a16="http://schemas.microsoft.com/office/drawing/2014/main" id="{A5D7C858-D483-ADC8-BBF4-DCA2AE42E02A}"/>
              </a:ext>
            </a:extLst>
          </p:cNvPr>
          <p:cNvSpPr txBox="1"/>
          <p:nvPr/>
        </p:nvSpPr>
        <p:spPr>
          <a:xfrm>
            <a:off x="3645101" y="452761"/>
            <a:ext cx="4657044" cy="584775"/>
          </a:xfrm>
          <a:prstGeom prst="rect">
            <a:avLst/>
          </a:prstGeom>
          <a:noFill/>
        </p:spPr>
        <p:txBody>
          <a:bodyPr wrap="none" rtlCol="0">
            <a:spAutoFit/>
          </a:bodyPr>
          <a:lstStyle/>
          <a:p>
            <a:r>
              <a:rPr lang="en-US" sz="3200" dirty="0"/>
              <a:t>General Topics to Look For</a:t>
            </a:r>
          </a:p>
        </p:txBody>
      </p:sp>
      <p:sp>
        <p:nvSpPr>
          <p:cNvPr id="2" name="TextBox 1">
            <a:extLst>
              <a:ext uri="{FF2B5EF4-FFF2-40B4-BE49-F238E27FC236}">
                <a16:creationId xmlns:a16="http://schemas.microsoft.com/office/drawing/2014/main" id="{FD92E59C-6C52-8C64-777D-1C3A0016F35E}"/>
              </a:ext>
            </a:extLst>
          </p:cNvPr>
          <p:cNvSpPr txBox="1"/>
          <p:nvPr/>
        </p:nvSpPr>
        <p:spPr>
          <a:xfrm>
            <a:off x="749161" y="1085523"/>
            <a:ext cx="10259668" cy="923330"/>
          </a:xfrm>
          <a:prstGeom prst="rect">
            <a:avLst/>
          </a:prstGeom>
          <a:noFill/>
        </p:spPr>
        <p:txBody>
          <a:bodyPr wrap="square">
            <a:spAutoFit/>
          </a:bodyPr>
          <a:lstStyle/>
          <a:p>
            <a:r>
              <a:rPr lang="en-US" b="0" i="0" dirty="0">
                <a:solidFill>
                  <a:srgbClr val="1F1F1F"/>
                </a:solidFill>
                <a:effectLst/>
                <a:latin typeface="Roboto" panose="02000000000000000000" pitchFamily="2" charset="0"/>
              </a:rPr>
              <a:t>Use of early Fathers- some Fathers make good and bad quotes. Good ones are backed up by scripture.  Bad ones are not. Example: Athanasius defended Trinity with Scripture. He also made references to Mary that are not found in the Bible.</a:t>
            </a:r>
            <a:endParaRPr lang="en-US" dirty="0">
              <a:solidFill>
                <a:srgbClr val="1F1F1F"/>
              </a:solidFill>
              <a:latin typeface="Roboto" panose="02000000000000000000" pitchFamily="2" charset="0"/>
            </a:endParaRPr>
          </a:p>
        </p:txBody>
      </p:sp>
      <p:sp>
        <p:nvSpPr>
          <p:cNvPr id="4" name="TextBox 3">
            <a:extLst>
              <a:ext uri="{FF2B5EF4-FFF2-40B4-BE49-F238E27FC236}">
                <a16:creationId xmlns:a16="http://schemas.microsoft.com/office/drawing/2014/main" id="{9C934F0D-9AD7-D81D-3A83-6FCD88DEB865}"/>
              </a:ext>
            </a:extLst>
          </p:cNvPr>
          <p:cNvSpPr txBox="1"/>
          <p:nvPr/>
        </p:nvSpPr>
        <p:spPr>
          <a:xfrm>
            <a:off x="749161" y="4771338"/>
            <a:ext cx="10426148" cy="369332"/>
          </a:xfrm>
          <a:prstGeom prst="rect">
            <a:avLst/>
          </a:prstGeom>
          <a:noFill/>
        </p:spPr>
        <p:txBody>
          <a:bodyPr wrap="square">
            <a:spAutoFit/>
          </a:bodyPr>
          <a:lstStyle/>
          <a:p>
            <a:r>
              <a:rPr lang="en-US" dirty="0">
                <a:solidFill>
                  <a:srgbClr val="202122"/>
                </a:solidFill>
                <a:latin typeface="Arial" panose="020B0604020202020204" pitchFamily="34" charset="0"/>
              </a:rPr>
              <a:t>Catholic teachings results in Sola </a:t>
            </a:r>
            <a:r>
              <a:rPr lang="en-US" dirty="0" err="1">
                <a:solidFill>
                  <a:srgbClr val="202122"/>
                </a:solidFill>
                <a:latin typeface="Arial" panose="020B0604020202020204" pitchFamily="34" charset="0"/>
              </a:rPr>
              <a:t>Ekklesia</a:t>
            </a:r>
            <a:r>
              <a:rPr lang="en-US" dirty="0">
                <a:solidFill>
                  <a:srgbClr val="202122"/>
                </a:solidFill>
                <a:latin typeface="Arial" panose="020B0604020202020204" pitchFamily="34" charset="0"/>
              </a:rPr>
              <a:t> –church is the final authority</a:t>
            </a:r>
            <a:endParaRPr lang="en-US" dirty="0"/>
          </a:p>
        </p:txBody>
      </p:sp>
      <p:sp>
        <p:nvSpPr>
          <p:cNvPr id="6" name="TextBox 5">
            <a:extLst>
              <a:ext uri="{FF2B5EF4-FFF2-40B4-BE49-F238E27FC236}">
                <a16:creationId xmlns:a16="http://schemas.microsoft.com/office/drawing/2014/main" id="{EFB90763-9869-3850-A104-F26E6A6F66E6}"/>
              </a:ext>
            </a:extLst>
          </p:cNvPr>
          <p:cNvSpPr txBox="1"/>
          <p:nvPr/>
        </p:nvSpPr>
        <p:spPr>
          <a:xfrm>
            <a:off x="749161" y="5548266"/>
            <a:ext cx="10426148" cy="646331"/>
          </a:xfrm>
          <a:prstGeom prst="rect">
            <a:avLst/>
          </a:prstGeom>
          <a:noFill/>
        </p:spPr>
        <p:txBody>
          <a:bodyPr wrap="square">
            <a:spAutoFit/>
          </a:bodyPr>
          <a:lstStyle/>
          <a:p>
            <a:r>
              <a:rPr lang="en-US" dirty="0">
                <a:solidFill>
                  <a:srgbClr val="202122"/>
                </a:solidFill>
                <a:latin typeface="Arial" panose="020B0604020202020204" pitchFamily="34" charset="0"/>
              </a:rPr>
              <a:t>These terms can be confusing and do not appear until much later to try and, in some cases, to explain the teachings not found in the clear teachings of the Bible. </a:t>
            </a:r>
            <a:endParaRPr lang="en-US" dirty="0"/>
          </a:p>
        </p:txBody>
      </p:sp>
    </p:spTree>
    <p:extLst>
      <p:ext uri="{BB962C8B-B14F-4D97-AF65-F5344CB8AC3E}">
        <p14:creationId xmlns:p14="http://schemas.microsoft.com/office/powerpoint/2010/main" val="1003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641D-156C-5E80-409C-87E8F63D6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75B60-B707-6CBC-1173-11458FDFDBC6}"/>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2E9F7F4A-DFE7-D511-D9DB-43083E7D8162}"/>
              </a:ext>
            </a:extLst>
          </p:cNvPr>
          <p:cNvSpPr txBox="1"/>
          <p:nvPr/>
        </p:nvSpPr>
        <p:spPr>
          <a:xfrm>
            <a:off x="815008" y="2484782"/>
            <a:ext cx="10754140" cy="3772058"/>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Titus 3:5-6</a:t>
            </a: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saved</a:t>
            </a:r>
            <a:r>
              <a:rPr lang="en-US" sz="1800" dirty="0">
                <a:effectLst/>
                <a:latin typeface="Calibri" panose="020F0502020204030204" pitchFamily="34" charset="0"/>
                <a:ea typeface="Calibri" panose="020F0502020204030204" pitchFamily="34" charset="0"/>
                <a:cs typeface="Times New Roman" panose="02020603050405020304" pitchFamily="18" charset="0"/>
              </a:rPr>
              <a:t> us, not on the basis of deeds which we have done in righteousness, but according to His mercy, by the washing of regeneration and renewing by the Holy Spirit, 6whom He poured out upon us richly through Jesus Christ our Savior, 7so that being justified by His grace we would be made heirs according to the hope of eternal life”</a:t>
            </a: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 Tim 1:9</a:t>
            </a: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“He has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saved</a:t>
            </a:r>
            <a:r>
              <a:rPr lang="en-US" sz="1800" dirty="0">
                <a:effectLst/>
                <a:latin typeface="Calibri" panose="020F0502020204030204" pitchFamily="34" charset="0"/>
                <a:ea typeface="Calibri" panose="020F0502020204030204" pitchFamily="34" charset="0"/>
                <a:cs typeface="Times New Roman" panose="02020603050405020304" pitchFamily="18" charset="0"/>
              </a:rPr>
              <a:t> us and called us to a holy life—not because of anything we have done but because of his own purpose and grace. This grace was given us in Christ Jesus before the beginning of time,…”</a:t>
            </a: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Nowhere does it say we are saved by an organization metering our grace points that someday will earn us less time in purgatory unless we buy our way out with indulgences or have the Pope reduce our sentence. </a:t>
            </a:r>
          </a:p>
        </p:txBody>
      </p:sp>
    </p:spTree>
    <p:extLst>
      <p:ext uri="{BB962C8B-B14F-4D97-AF65-F5344CB8AC3E}">
        <p14:creationId xmlns:p14="http://schemas.microsoft.com/office/powerpoint/2010/main" val="17904093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4D3A7-3953-7B76-EE4B-93C6240E3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B42B8-768C-0B06-69CD-608DDCC947B6}"/>
              </a:ext>
            </a:extLst>
          </p:cNvPr>
          <p:cNvSpPr>
            <a:spLocks noGrp="1"/>
          </p:cNvSpPr>
          <p:nvPr>
            <p:ph type="title"/>
          </p:nvPr>
        </p:nvSpPr>
        <p:spPr>
          <a:xfrm>
            <a:off x="566530" y="982132"/>
            <a:ext cx="10933044" cy="1303867"/>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Doctrine of Purgatory –Biblical Refutation</a:t>
            </a:r>
            <a:b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E4FEB008-7005-822C-20DC-FF3B346DE682}"/>
              </a:ext>
            </a:extLst>
          </p:cNvPr>
          <p:cNvSpPr txBox="1"/>
          <p:nvPr/>
        </p:nvSpPr>
        <p:spPr>
          <a:xfrm>
            <a:off x="718930" y="2422358"/>
            <a:ext cx="10754140" cy="4218847"/>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to me, to live is Christ, and to die is gain“(Phil. 1:21) and "Absent with the Body is present with the Lord“(2 Cor. 5:8).</a:t>
            </a:r>
          </a:p>
          <a:p>
            <a:pPr marL="0" marR="0">
              <a:lnSpc>
                <a:spcPct val="115000"/>
              </a:lnSpc>
              <a:spcBef>
                <a:spcPts val="0"/>
              </a:spcBef>
              <a:spcAft>
                <a:spcPts val="1000"/>
              </a:spcAft>
              <a:tabLst>
                <a:tab pos="785495"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John 19:10-  Jesus said “it is finished.”  He completion the work of redemption on the cross.  John 17:4-”completling the work” </a:t>
            </a:r>
            <a:r>
              <a:rPr lang="en-US" sz="1800">
                <a:effectLst/>
                <a:latin typeface="Calibri" panose="020F0502020204030204" pitchFamily="34" charset="0"/>
                <a:ea typeface="Calibri" panose="020F0502020204030204" pitchFamily="34" charset="0"/>
                <a:cs typeface="Times New Roman" panose="02020603050405020304" pitchFamily="18" charset="0"/>
              </a:rPr>
              <a:t>and John 1:7-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blood </a:t>
            </a:r>
            <a:r>
              <a:rPr lang="en-US" sz="1800">
                <a:effectLst/>
                <a:latin typeface="Calibri" panose="020F0502020204030204" pitchFamily="34" charset="0"/>
                <a:ea typeface="Calibri" panose="020F0502020204030204" pitchFamily="34" charset="0"/>
                <a:cs typeface="Times New Roman" panose="02020603050405020304" pitchFamily="18" charset="0"/>
              </a:rPr>
              <a:t>of Jesus purifies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us from all sin.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Where does RCC get the notion that we will first stop off at the divine waiting room of purgatory? Purgatory is not “gain”</a:t>
            </a:r>
          </a:p>
          <a:p>
            <a:pPr marL="0" marR="0">
              <a:lnSpc>
                <a:spcPct val="115000"/>
              </a:lnSpc>
              <a:spcBef>
                <a:spcPts val="0"/>
              </a:spcBef>
              <a:spcAft>
                <a:spcPts val="1000"/>
              </a:spcAft>
              <a:tabLst>
                <a:tab pos="785495"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78549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Did Jesus tell the thief on the cross he would be with Jesus in purgatory? No!</a:t>
            </a:r>
          </a:p>
          <a:p>
            <a:pPr marL="0" marR="0">
              <a:lnSpc>
                <a:spcPct val="115000"/>
              </a:lnSpc>
              <a:spcBef>
                <a:spcPts val="0"/>
              </a:spcBef>
              <a:spcAft>
                <a:spcPts val="1000"/>
              </a:spcAft>
              <a:tabLst>
                <a:tab pos="785495"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93664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1E86-DABB-EAA4-F09E-2C70FE900B69}"/>
              </a:ext>
            </a:extLst>
          </p:cNvPr>
          <p:cNvSpPr txBox="1">
            <a:spLocks/>
          </p:cNvSpPr>
          <p:nvPr/>
        </p:nvSpPr>
        <p:spPr>
          <a:xfrm>
            <a:off x="540026" y="606995"/>
            <a:ext cx="10933044" cy="530144"/>
          </a:xfrm>
          <a:prstGeom prst="rect">
            <a:avLst/>
          </a:prstGeom>
        </p:spPr>
        <p:txBody>
          <a:bodyPr>
            <a:normAutofit fontScale="75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Final note on Sacraments</a:t>
            </a:r>
            <a:endParaRPr lang="en-US" dirty="0"/>
          </a:p>
        </p:txBody>
      </p:sp>
      <p:sp>
        <p:nvSpPr>
          <p:cNvPr id="5" name="TextBox 4">
            <a:extLst>
              <a:ext uri="{FF2B5EF4-FFF2-40B4-BE49-F238E27FC236}">
                <a16:creationId xmlns:a16="http://schemas.microsoft.com/office/drawing/2014/main" id="{AF44FD5D-F486-2D1A-6033-D47B81BE4243}"/>
              </a:ext>
            </a:extLst>
          </p:cNvPr>
          <p:cNvSpPr txBox="1"/>
          <p:nvPr/>
        </p:nvSpPr>
        <p:spPr>
          <a:xfrm>
            <a:off x="918222" y="1683804"/>
            <a:ext cx="10754140" cy="4152419"/>
          </a:xfrm>
          <a:prstGeom prst="rect">
            <a:avLst/>
          </a:prstGeom>
          <a:noFill/>
        </p:spPr>
        <p:txBody>
          <a:bodyPr wrap="square">
            <a:spAutoFit/>
          </a:bodyPr>
          <a:lstStyle/>
          <a:p>
            <a:pPr marL="0" marR="0">
              <a:lnSpc>
                <a:spcPct val="115000"/>
              </a:lnSpc>
              <a:spcBef>
                <a:spcPts val="0"/>
              </a:spcBef>
              <a:spcAft>
                <a:spcPts val="1000"/>
              </a:spcAft>
              <a:tabLst>
                <a:tab pos="785495" algn="l"/>
              </a:tabLst>
            </a:pPr>
            <a:r>
              <a:rPr lang="en-US" dirty="0">
                <a:solidFill>
                  <a:srgbClr val="000000"/>
                </a:solidFill>
                <a:latin typeface="Open Sans" panose="020B0606030504020204" pitchFamily="34" charset="0"/>
              </a:rPr>
              <a:t>Catholic- </a:t>
            </a:r>
            <a:r>
              <a:rPr lang="en-US" u="sng" dirty="0">
                <a:solidFill>
                  <a:srgbClr val="000000"/>
                </a:solidFill>
                <a:latin typeface="Open Sans" panose="020B0606030504020204" pitchFamily="34" charset="0"/>
              </a:rPr>
              <a:t>Baptism</a:t>
            </a:r>
            <a:r>
              <a:rPr lang="en-US" dirty="0">
                <a:solidFill>
                  <a:srgbClr val="000000"/>
                </a:solidFill>
                <a:latin typeface="Open Sans" panose="020B0606030504020204" pitchFamily="34" charset="0"/>
              </a:rPr>
              <a:t> – John 3:5 "Unless you are reborn of water and the Holy Spirit, you shall not reach the kingdom of </a:t>
            </a:r>
            <a:r>
              <a:rPr lang="en-US">
                <a:solidFill>
                  <a:srgbClr val="000000"/>
                </a:solidFill>
                <a:latin typeface="Open Sans" panose="020B0606030504020204" pitchFamily="34" charset="0"/>
              </a:rPr>
              <a:t>heaven.“</a:t>
            </a:r>
            <a:br>
              <a:rPr lang="en-US">
                <a:solidFill>
                  <a:srgbClr val="000000"/>
                </a:solidFill>
                <a:latin typeface="Open Sans" panose="020B0606030504020204" pitchFamily="34" charset="0"/>
              </a:rPr>
            </a:br>
            <a:br>
              <a:rPr lang="en-US" b="0" i="0" dirty="0">
                <a:solidFill>
                  <a:srgbClr val="000000"/>
                </a:solidFill>
                <a:effectLst/>
                <a:latin typeface="Open Sans" panose="020B0606030504020204" pitchFamily="34" charset="0"/>
              </a:rPr>
            </a:br>
            <a:r>
              <a:rPr lang="en-US" b="0" i="0" dirty="0">
                <a:solidFill>
                  <a:srgbClr val="000000"/>
                </a:solidFill>
                <a:effectLst/>
                <a:latin typeface="Open Sans" panose="020B0606030504020204" pitchFamily="34" charset="0"/>
              </a:rPr>
              <a:t>Christian – this verse is talking about flesh and spirit not a requirement for baptism for salvation. - https://carm.org/doctrine-and-theology/baptism-and-john-35/ and https://www.gotquestions.org/baptism-John-3-5.html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785495"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785495" algn="l"/>
              </a:tabLst>
            </a:pPr>
            <a:r>
              <a:rPr lang="en-US" b="0" i="0" dirty="0">
                <a:solidFill>
                  <a:srgbClr val="000000"/>
                </a:solidFill>
                <a:effectLst/>
                <a:latin typeface="Open Sans" panose="020B0606030504020204" pitchFamily="34" charset="0"/>
              </a:rPr>
              <a:t>Catholic-</a:t>
            </a:r>
            <a:r>
              <a:rPr lang="en-US" b="0" i="0" u="sng" dirty="0">
                <a:solidFill>
                  <a:srgbClr val="000000"/>
                </a:solidFill>
                <a:effectLst/>
                <a:latin typeface="Open Sans" panose="020B0606030504020204" pitchFamily="34" charset="0"/>
              </a:rPr>
              <a:t>Communion</a:t>
            </a:r>
            <a:r>
              <a:rPr lang="en-US" b="0" i="0" dirty="0">
                <a:solidFill>
                  <a:srgbClr val="000000"/>
                </a:solidFill>
                <a:effectLst/>
                <a:latin typeface="Open Sans" panose="020B0606030504020204" pitchFamily="34" charset="0"/>
              </a:rPr>
              <a:t> John 6:53 "Unless you eat the flesh of the Son of man and drink His blood, you shall not have life in you.“</a:t>
            </a:r>
            <a:br>
              <a:rPr lang="en-US" b="0" i="0" dirty="0">
                <a:solidFill>
                  <a:srgbClr val="000000"/>
                </a:solidFill>
                <a:effectLst/>
                <a:latin typeface="Open Sans" panose="020B0606030504020204" pitchFamily="34" charset="0"/>
              </a:rPr>
            </a:br>
            <a:br>
              <a:rPr lang="en-US" b="0" i="0" dirty="0">
                <a:solidFill>
                  <a:srgbClr val="000000"/>
                </a:solidFill>
                <a:effectLst/>
                <a:latin typeface="Open Sans" panose="020B0606030504020204" pitchFamily="34" charset="0"/>
              </a:rPr>
            </a:br>
            <a:r>
              <a:rPr lang="en-US" b="0" i="0" dirty="0">
                <a:solidFill>
                  <a:srgbClr val="000000"/>
                </a:solidFill>
                <a:effectLst/>
                <a:latin typeface="Open Sans" panose="020B0606030504020204" pitchFamily="34" charset="0"/>
              </a:rPr>
              <a:t>Christian - </a:t>
            </a:r>
            <a:r>
              <a:rPr lang="en-US" b="0" i="0" dirty="0">
                <a:solidFill>
                  <a:srgbClr val="000000"/>
                </a:solidFill>
                <a:effectLst/>
                <a:latin typeface="Noto Sans" panose="020B0502040504020204" pitchFamily="34" charset="0"/>
              </a:rPr>
              <a:t>To “eat” or “drink” Jesus is to come to Him in faith - https://carm.org/roman-catholicism/transubstantiation-and-john-651-55/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C1AB6D8-642F-6213-B613-99D257D2609B}"/>
              </a:ext>
            </a:extLst>
          </p:cNvPr>
          <p:cNvSpPr txBox="1"/>
          <p:nvPr/>
        </p:nvSpPr>
        <p:spPr>
          <a:xfrm>
            <a:off x="540026" y="6488668"/>
            <a:ext cx="10104528" cy="369332"/>
          </a:xfrm>
          <a:prstGeom prst="rect">
            <a:avLst/>
          </a:prstGeom>
          <a:noFill/>
        </p:spPr>
        <p:txBody>
          <a:bodyPr wrap="square">
            <a:spAutoFit/>
          </a:bodyPr>
          <a:lstStyle/>
          <a:p>
            <a:r>
              <a:rPr lang="en-US" dirty="0"/>
              <a:t>https://www.ewtn.com/catholicism/library/sacraments-channels-of-divine-grace-10776</a:t>
            </a:r>
          </a:p>
        </p:txBody>
      </p:sp>
    </p:spTree>
    <p:extLst>
      <p:ext uri="{BB962C8B-B14F-4D97-AF65-F5344CB8AC3E}">
        <p14:creationId xmlns:p14="http://schemas.microsoft.com/office/powerpoint/2010/main" val="20535464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0B9F-2811-620C-8289-9025B221B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0C9A63-A1DA-E1A5-8B1C-6BA2B67F59B0}"/>
              </a:ext>
            </a:extLst>
          </p:cNvPr>
          <p:cNvSpPr txBox="1"/>
          <p:nvPr/>
        </p:nvSpPr>
        <p:spPr>
          <a:xfrm>
            <a:off x="5399209" y="2844225"/>
            <a:ext cx="1732975" cy="584775"/>
          </a:xfrm>
          <a:prstGeom prst="rect">
            <a:avLst/>
          </a:prstGeom>
          <a:noFill/>
        </p:spPr>
        <p:txBody>
          <a:bodyPr wrap="none" rtlCol="0">
            <a:spAutoFit/>
          </a:bodyPr>
          <a:lstStyle/>
          <a:p>
            <a:r>
              <a:rPr lang="en-US" sz="3200" dirty="0"/>
              <a:t>The Mass</a:t>
            </a:r>
          </a:p>
        </p:txBody>
      </p:sp>
      <p:sp>
        <p:nvSpPr>
          <p:cNvPr id="8" name="TextBox 7">
            <a:extLst>
              <a:ext uri="{FF2B5EF4-FFF2-40B4-BE49-F238E27FC236}">
                <a16:creationId xmlns:a16="http://schemas.microsoft.com/office/drawing/2014/main" id="{C7505F29-BD40-6288-6E76-F28A586D7F80}"/>
              </a:ext>
            </a:extLst>
          </p:cNvPr>
          <p:cNvSpPr txBox="1"/>
          <p:nvPr/>
        </p:nvSpPr>
        <p:spPr>
          <a:xfrm>
            <a:off x="2327695" y="3932342"/>
            <a:ext cx="9275694" cy="646331"/>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Sacerdotal mass instituted by Cyprian 3rd c.</a:t>
            </a: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Mass developed gradually as a sacrifice</a:t>
            </a:r>
            <a:r>
              <a:rPr lang="en-US" dirty="0">
                <a:latin typeface="Times New Roman" panose="02020603050405020304" pitchFamily="18" charset="0"/>
                <a:ea typeface="Times New Roman" panose="02020603050405020304" pitchFamily="18" charset="0"/>
                <a:cs typeface="Times New Roman" panose="02020603050405020304" pitchFamily="18" charset="0"/>
              </a:rPr>
              <a:t>. 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ttendance made obligatory 11th c.</a:t>
            </a:r>
            <a:endParaRPr lang="en-US" dirty="0"/>
          </a:p>
        </p:txBody>
      </p:sp>
      <p:sp>
        <p:nvSpPr>
          <p:cNvPr id="4" name="TextBox 3">
            <a:extLst>
              <a:ext uri="{FF2B5EF4-FFF2-40B4-BE49-F238E27FC236}">
                <a16:creationId xmlns:a16="http://schemas.microsoft.com/office/drawing/2014/main" id="{E93B6104-2598-0194-42C5-775489403788}"/>
              </a:ext>
            </a:extLst>
          </p:cNvPr>
          <p:cNvSpPr txBox="1"/>
          <p:nvPr/>
        </p:nvSpPr>
        <p:spPr>
          <a:xfrm>
            <a:off x="5351083" y="1756108"/>
            <a:ext cx="1345240" cy="584775"/>
          </a:xfrm>
          <a:prstGeom prst="rect">
            <a:avLst/>
          </a:prstGeom>
          <a:noFill/>
        </p:spPr>
        <p:txBody>
          <a:bodyPr wrap="none" rtlCol="0">
            <a:spAutoFit/>
          </a:bodyPr>
          <a:lstStyle/>
          <a:p>
            <a:r>
              <a:rPr lang="en-US" sz="3200" dirty="0"/>
              <a:t>Week 8</a:t>
            </a:r>
          </a:p>
        </p:txBody>
      </p:sp>
    </p:spTree>
    <p:extLst>
      <p:ext uri="{BB962C8B-B14F-4D97-AF65-F5344CB8AC3E}">
        <p14:creationId xmlns:p14="http://schemas.microsoft.com/office/powerpoint/2010/main" val="13417923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9352-24B8-C76F-ED28-E12C51E66B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16A9D7-268A-465F-DC46-7975B0A03427}"/>
              </a:ext>
            </a:extLst>
          </p:cNvPr>
          <p:cNvSpPr txBox="1"/>
          <p:nvPr/>
        </p:nvSpPr>
        <p:spPr>
          <a:xfrm>
            <a:off x="546652" y="1031602"/>
            <a:ext cx="10939148" cy="954107"/>
          </a:xfrm>
          <a:prstGeom prst="rect">
            <a:avLst/>
          </a:prstGeom>
          <a:noFill/>
        </p:spPr>
        <p:txBody>
          <a:bodyPr wrap="none" rtlCol="0">
            <a:spAutoFit/>
          </a:bodyPr>
          <a:lstStyle/>
          <a:p>
            <a:r>
              <a:rPr lang="en-US" sz="2800" dirty="0"/>
              <a:t>The Mass is the most important sacrament involving a “re-presenting’ of the </a:t>
            </a:r>
          </a:p>
          <a:p>
            <a:r>
              <a:rPr lang="en-US" sz="2800" dirty="0"/>
              <a:t>sacrifice of Jesus</a:t>
            </a:r>
          </a:p>
        </p:txBody>
      </p:sp>
      <p:sp>
        <p:nvSpPr>
          <p:cNvPr id="3" name="TextBox 2">
            <a:extLst>
              <a:ext uri="{FF2B5EF4-FFF2-40B4-BE49-F238E27FC236}">
                <a16:creationId xmlns:a16="http://schemas.microsoft.com/office/drawing/2014/main" id="{780D9697-A83D-480F-926C-8C7EEED52292}"/>
              </a:ext>
            </a:extLst>
          </p:cNvPr>
          <p:cNvSpPr txBox="1"/>
          <p:nvPr/>
        </p:nvSpPr>
        <p:spPr>
          <a:xfrm>
            <a:off x="596537" y="2073965"/>
            <a:ext cx="10889263" cy="954107"/>
          </a:xfrm>
          <a:prstGeom prst="rect">
            <a:avLst/>
          </a:prstGeom>
          <a:noFill/>
        </p:spPr>
        <p:txBody>
          <a:bodyPr wrap="none" rtlCol="0">
            <a:spAutoFit/>
          </a:bodyPr>
          <a:lstStyle/>
          <a:p>
            <a:r>
              <a:rPr lang="en-US" sz="2800" dirty="0"/>
              <a:t>At the prayer of consecration, the bread and wine miraculously turn into the </a:t>
            </a:r>
          </a:p>
          <a:p>
            <a:r>
              <a:rPr lang="en-US" sz="2800" dirty="0"/>
              <a:t>actual body and blood of Jesus. This is known as transubstantiation.</a:t>
            </a:r>
          </a:p>
        </p:txBody>
      </p:sp>
      <p:sp>
        <p:nvSpPr>
          <p:cNvPr id="4" name="TextBox 3">
            <a:extLst>
              <a:ext uri="{FF2B5EF4-FFF2-40B4-BE49-F238E27FC236}">
                <a16:creationId xmlns:a16="http://schemas.microsoft.com/office/drawing/2014/main" id="{25D7C88F-1727-063E-154D-E699A2BD0998}"/>
              </a:ext>
            </a:extLst>
          </p:cNvPr>
          <p:cNvSpPr txBox="1"/>
          <p:nvPr/>
        </p:nvSpPr>
        <p:spPr>
          <a:xfrm>
            <a:off x="852856" y="2904962"/>
            <a:ext cx="10745506" cy="1384995"/>
          </a:xfrm>
          <a:prstGeom prst="rect">
            <a:avLst/>
          </a:prstGeom>
          <a:noFill/>
        </p:spPr>
        <p:txBody>
          <a:bodyPr wrap="none" rtlCol="0">
            <a:spAutoFit/>
          </a:bodyPr>
          <a:lstStyle/>
          <a:p>
            <a:r>
              <a:rPr lang="en-US" sz="2800" dirty="0"/>
              <a:t>Jesus is therefore now upon the altar as a sacrificed victim. He is offered up </a:t>
            </a:r>
          </a:p>
          <a:p>
            <a:r>
              <a:rPr lang="en-US" sz="2800" dirty="0"/>
              <a:t>as a </a:t>
            </a:r>
            <a:r>
              <a:rPr lang="en-US" sz="2800" u="sng" dirty="0"/>
              <a:t>perpetual</a:t>
            </a:r>
            <a:r>
              <a:rPr lang="en-US" sz="2800" dirty="0"/>
              <a:t> sacrifice. A living sacrifice. Re-presentation in an unbloodied </a:t>
            </a:r>
          </a:p>
          <a:p>
            <a:r>
              <a:rPr lang="en-US" sz="2800" dirty="0"/>
              <a:t>manner.</a:t>
            </a:r>
          </a:p>
        </p:txBody>
      </p:sp>
      <p:sp>
        <p:nvSpPr>
          <p:cNvPr id="5" name="TextBox 4">
            <a:extLst>
              <a:ext uri="{FF2B5EF4-FFF2-40B4-BE49-F238E27FC236}">
                <a16:creationId xmlns:a16="http://schemas.microsoft.com/office/drawing/2014/main" id="{6E5E269C-D290-DCAD-2993-3BE3DDA587B4}"/>
              </a:ext>
            </a:extLst>
          </p:cNvPr>
          <p:cNvSpPr txBox="1"/>
          <p:nvPr/>
        </p:nvSpPr>
        <p:spPr>
          <a:xfrm>
            <a:off x="4069903" y="474577"/>
            <a:ext cx="3048079" cy="584775"/>
          </a:xfrm>
          <a:prstGeom prst="rect">
            <a:avLst/>
          </a:prstGeom>
          <a:noFill/>
        </p:spPr>
        <p:txBody>
          <a:bodyPr wrap="none" rtlCol="0">
            <a:spAutoFit/>
          </a:bodyPr>
          <a:lstStyle/>
          <a:p>
            <a:r>
              <a:rPr lang="en-US" sz="3200" dirty="0"/>
              <a:t>Catholic Teaching</a:t>
            </a:r>
          </a:p>
        </p:txBody>
      </p:sp>
      <p:sp>
        <p:nvSpPr>
          <p:cNvPr id="6" name="TextBox 5">
            <a:extLst>
              <a:ext uri="{FF2B5EF4-FFF2-40B4-BE49-F238E27FC236}">
                <a16:creationId xmlns:a16="http://schemas.microsoft.com/office/drawing/2014/main" id="{F2AB1BE9-570D-C500-E7E1-C3E8A63BDBC5}"/>
              </a:ext>
            </a:extLst>
          </p:cNvPr>
          <p:cNvSpPr txBox="1"/>
          <p:nvPr/>
        </p:nvSpPr>
        <p:spPr>
          <a:xfrm>
            <a:off x="692046" y="4150369"/>
            <a:ext cx="11288539" cy="523220"/>
          </a:xfrm>
          <a:prstGeom prst="rect">
            <a:avLst/>
          </a:prstGeom>
          <a:noFill/>
        </p:spPr>
        <p:txBody>
          <a:bodyPr wrap="none" rtlCol="0">
            <a:spAutoFit/>
          </a:bodyPr>
          <a:lstStyle/>
          <a:p>
            <a:r>
              <a:rPr lang="en-US" sz="2800" dirty="0"/>
              <a:t>This sacrifice is said to soothe God’s wrath (propitiatory) and cover people’s sin. </a:t>
            </a:r>
          </a:p>
        </p:txBody>
      </p:sp>
      <p:sp>
        <p:nvSpPr>
          <p:cNvPr id="7" name="TextBox 6">
            <a:extLst>
              <a:ext uri="{FF2B5EF4-FFF2-40B4-BE49-F238E27FC236}">
                <a16:creationId xmlns:a16="http://schemas.microsoft.com/office/drawing/2014/main" id="{A3BCC042-04CB-5B67-46D4-64EDB128708A}"/>
              </a:ext>
            </a:extLst>
          </p:cNvPr>
          <p:cNvSpPr txBox="1"/>
          <p:nvPr/>
        </p:nvSpPr>
        <p:spPr>
          <a:xfrm>
            <a:off x="692046" y="4749446"/>
            <a:ext cx="8434810" cy="523220"/>
          </a:xfrm>
          <a:prstGeom prst="rect">
            <a:avLst/>
          </a:prstGeom>
          <a:noFill/>
        </p:spPr>
        <p:txBody>
          <a:bodyPr wrap="none" rtlCol="0">
            <a:spAutoFit/>
          </a:bodyPr>
          <a:lstStyle/>
          <a:p>
            <a:r>
              <a:rPr lang="en-US" sz="2800" dirty="0"/>
              <a:t>The Mass perpetuates Christ’s sacrifice throughout the ages</a:t>
            </a:r>
          </a:p>
        </p:txBody>
      </p:sp>
      <p:sp>
        <p:nvSpPr>
          <p:cNvPr id="9" name="TextBox 8">
            <a:extLst>
              <a:ext uri="{FF2B5EF4-FFF2-40B4-BE49-F238E27FC236}">
                <a16:creationId xmlns:a16="http://schemas.microsoft.com/office/drawing/2014/main" id="{554A3585-C15C-8250-E6FE-C6CE66BF1724}"/>
              </a:ext>
            </a:extLst>
          </p:cNvPr>
          <p:cNvSpPr txBox="1"/>
          <p:nvPr/>
        </p:nvSpPr>
        <p:spPr>
          <a:xfrm>
            <a:off x="596537" y="5348523"/>
            <a:ext cx="10485352" cy="1015663"/>
          </a:xfrm>
          <a:prstGeom prst="rect">
            <a:avLst/>
          </a:prstGeom>
          <a:noFill/>
        </p:spPr>
        <p:txBody>
          <a:bodyPr wrap="square">
            <a:spAutoFit/>
          </a:bodyPr>
          <a:lstStyle/>
          <a:p>
            <a:r>
              <a:rPr lang="en-US" sz="2000" dirty="0"/>
              <a:t>The sacrifice of the Eucharist is the considered by some as the highest form of worship. Romans 12:1 contradicts this. Do the angels in heaven lack the highest worship since they are not sacrificing the eucharist? (Isaiah 6:2-3). </a:t>
            </a:r>
          </a:p>
        </p:txBody>
      </p:sp>
    </p:spTree>
    <p:extLst>
      <p:ext uri="{BB962C8B-B14F-4D97-AF65-F5344CB8AC3E}">
        <p14:creationId xmlns:p14="http://schemas.microsoft.com/office/powerpoint/2010/main" val="261122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ACD5-B0E9-0005-97D7-0D94BE753E9A}"/>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Sacerdotal Mass and Priests</a:t>
            </a:r>
            <a:endParaRPr lang="en-US" dirty="0"/>
          </a:p>
        </p:txBody>
      </p:sp>
      <p:sp>
        <p:nvSpPr>
          <p:cNvPr id="3" name="Content Placeholder 2">
            <a:extLst>
              <a:ext uri="{FF2B5EF4-FFF2-40B4-BE49-F238E27FC236}">
                <a16:creationId xmlns:a16="http://schemas.microsoft.com/office/drawing/2014/main" id="{A085B597-1857-D997-66AF-6B8317E580F1}"/>
              </a:ext>
            </a:extLst>
          </p:cNvPr>
          <p:cNvSpPr>
            <a:spLocks noGrp="1"/>
          </p:cNvSpPr>
          <p:nvPr>
            <p:ph idx="1"/>
          </p:nvPr>
        </p:nvSpPr>
        <p:spPr>
          <a:xfrm>
            <a:off x="1049217" y="2556932"/>
            <a:ext cx="9601196" cy="1647320"/>
          </a:xfrm>
        </p:spPr>
        <p:txBody>
          <a:bodyPr/>
          <a:lstStyle/>
          <a:p>
            <a:r>
              <a:rPr lang="en-US" b="0" i="0" dirty="0">
                <a:solidFill>
                  <a:srgbClr val="081C2A"/>
                </a:solidFill>
                <a:effectLst/>
                <a:latin typeface="system-ui"/>
              </a:rPr>
              <a:t>Sacerdotalism is the belief that priests are essential mediators between God and man. The word </a:t>
            </a:r>
            <a:r>
              <a:rPr lang="en-US" b="0" i="1" dirty="0">
                <a:solidFill>
                  <a:srgbClr val="081C2A"/>
                </a:solidFill>
                <a:effectLst/>
                <a:latin typeface="system-ui"/>
              </a:rPr>
              <a:t>sacerdotal</a:t>
            </a:r>
            <a:r>
              <a:rPr lang="en-US" b="0" i="0" dirty="0">
                <a:solidFill>
                  <a:srgbClr val="081C2A"/>
                </a:solidFill>
                <a:effectLst/>
                <a:latin typeface="system-ui"/>
              </a:rPr>
              <a:t> comes from the Latin word for “priest” and literally means “to make sacred.” Catholic, Orthodox, and Anglican forms of worship are sacerdotal.</a:t>
            </a:r>
            <a:endParaRPr lang="en-US" dirty="0"/>
          </a:p>
        </p:txBody>
      </p:sp>
      <p:sp>
        <p:nvSpPr>
          <p:cNvPr id="5" name="TextBox 4">
            <a:extLst>
              <a:ext uri="{FF2B5EF4-FFF2-40B4-BE49-F238E27FC236}">
                <a16:creationId xmlns:a16="http://schemas.microsoft.com/office/drawing/2014/main" id="{FFFDC9B6-BA27-6FEB-B81E-A65A639A18CD}"/>
              </a:ext>
            </a:extLst>
          </p:cNvPr>
          <p:cNvSpPr txBox="1"/>
          <p:nvPr/>
        </p:nvSpPr>
        <p:spPr>
          <a:xfrm>
            <a:off x="1049217" y="4235089"/>
            <a:ext cx="10468389" cy="1938992"/>
          </a:xfrm>
          <a:prstGeom prst="rect">
            <a:avLst/>
          </a:prstGeom>
          <a:noFill/>
        </p:spPr>
        <p:txBody>
          <a:bodyPr wrap="square">
            <a:spAutoFit/>
          </a:bodyPr>
          <a:lstStyle/>
          <a:p>
            <a:r>
              <a:rPr lang="en-US" sz="2400" b="0" i="0" dirty="0">
                <a:solidFill>
                  <a:srgbClr val="081C2A"/>
                </a:solidFill>
                <a:effectLst/>
                <a:latin typeface="system-ui"/>
              </a:rPr>
              <a:t>The Old Testament law placed the Jews under a sacerdotal system. Aaron and his sons were divinely selected to be the first priests to minister to Israel (</a:t>
            </a:r>
            <a:r>
              <a:rPr lang="en-US" sz="2400" b="0" i="0" dirty="0">
                <a:effectLst/>
                <a:latin typeface="system-ui"/>
              </a:rPr>
              <a:t>Exodus 28:1</a:t>
            </a:r>
            <a:r>
              <a:rPr lang="en-US" sz="2400" b="0" i="0" dirty="0">
                <a:solidFill>
                  <a:srgbClr val="081C2A"/>
                </a:solidFill>
                <a:effectLst/>
                <a:latin typeface="system-ui"/>
              </a:rPr>
              <a:t>). The priestly duties included offering sacrifices for the atonement of sin (</a:t>
            </a:r>
            <a:r>
              <a:rPr lang="en-US" sz="2400" b="0" i="0" dirty="0">
                <a:effectLst/>
                <a:latin typeface="system-ui"/>
              </a:rPr>
              <a:t>Hebrews 5:1</a:t>
            </a:r>
            <a:r>
              <a:rPr lang="en-US" sz="2400" b="0" i="0" dirty="0">
                <a:solidFill>
                  <a:srgbClr val="081C2A"/>
                </a:solidFill>
                <a:effectLst/>
                <a:latin typeface="system-ui"/>
              </a:rPr>
              <a:t>); representing the nation before God (</a:t>
            </a:r>
            <a:r>
              <a:rPr lang="en-US" sz="2400" b="0" i="0" dirty="0">
                <a:effectLst/>
                <a:latin typeface="system-ui"/>
              </a:rPr>
              <a:t>Exodus 28:9-12</a:t>
            </a:r>
            <a:r>
              <a:rPr lang="en-US" sz="2400" b="0" i="0" dirty="0">
                <a:solidFill>
                  <a:srgbClr val="081C2A"/>
                </a:solidFill>
                <a:effectLst/>
                <a:latin typeface="system-ui"/>
              </a:rPr>
              <a:t>); and teaching the people God’s Word (</a:t>
            </a:r>
            <a:r>
              <a:rPr lang="en-US" sz="2400" b="0" i="0" dirty="0">
                <a:effectLst/>
                <a:latin typeface="system-ui"/>
              </a:rPr>
              <a:t>Ezekiel 44:23</a:t>
            </a:r>
            <a:r>
              <a:rPr lang="en-US" sz="2400" b="0" i="0" dirty="0">
                <a:solidFill>
                  <a:srgbClr val="081C2A"/>
                </a:solidFill>
                <a:effectLst/>
                <a:latin typeface="system-ui"/>
              </a:rPr>
              <a:t>).</a:t>
            </a:r>
            <a:endParaRPr lang="en-US" sz="2400" dirty="0"/>
          </a:p>
        </p:txBody>
      </p:sp>
      <p:sp>
        <p:nvSpPr>
          <p:cNvPr id="4" name="TextBox 3">
            <a:extLst>
              <a:ext uri="{FF2B5EF4-FFF2-40B4-BE49-F238E27FC236}">
                <a16:creationId xmlns:a16="http://schemas.microsoft.com/office/drawing/2014/main" id="{417E7A7E-6891-9F9D-4C8E-6183216715FB}"/>
              </a:ext>
            </a:extLst>
          </p:cNvPr>
          <p:cNvSpPr txBox="1"/>
          <p:nvPr/>
        </p:nvSpPr>
        <p:spPr>
          <a:xfrm>
            <a:off x="4069903" y="474577"/>
            <a:ext cx="3048079" cy="584775"/>
          </a:xfrm>
          <a:prstGeom prst="rect">
            <a:avLst/>
          </a:prstGeom>
          <a:noFill/>
        </p:spPr>
        <p:txBody>
          <a:bodyPr wrap="none" rtlCol="0">
            <a:spAutoFit/>
          </a:bodyPr>
          <a:lstStyle/>
          <a:p>
            <a:r>
              <a:rPr lang="en-US" sz="3200" dirty="0"/>
              <a:t>Catholic Teaching</a:t>
            </a:r>
          </a:p>
        </p:txBody>
      </p:sp>
      <p:sp>
        <p:nvSpPr>
          <p:cNvPr id="6" name="TextBox 5">
            <a:extLst>
              <a:ext uri="{FF2B5EF4-FFF2-40B4-BE49-F238E27FC236}">
                <a16:creationId xmlns:a16="http://schemas.microsoft.com/office/drawing/2014/main" id="{A0AA5E69-E15E-4EA0-696E-5327C158C507}"/>
              </a:ext>
            </a:extLst>
          </p:cNvPr>
          <p:cNvSpPr txBox="1"/>
          <p:nvPr/>
        </p:nvSpPr>
        <p:spPr>
          <a:xfrm>
            <a:off x="609600" y="1870074"/>
            <a:ext cx="12426462" cy="646331"/>
          </a:xfrm>
          <a:prstGeom prst="rect">
            <a:avLst/>
          </a:prstGeom>
          <a:noFill/>
        </p:spPr>
        <p:txBody>
          <a:bodyPr wrap="square">
            <a:spAutoFit/>
          </a:bodyPr>
          <a:lstStyle/>
          <a:p>
            <a:r>
              <a:rPr lang="en-US" b="0" i="0" dirty="0">
                <a:solidFill>
                  <a:srgbClr val="1F1F1F"/>
                </a:solidFill>
                <a:effectLst/>
                <a:latin typeface="Roboto" panose="02000000000000000000" pitchFamily="2" charset="0"/>
              </a:rPr>
              <a:t>Sacerdotal - a doctrine which </a:t>
            </a:r>
            <a:r>
              <a:rPr lang="en-US" dirty="0">
                <a:solidFill>
                  <a:srgbClr val="1F1F1F"/>
                </a:solidFill>
                <a:latin typeface="Roboto" panose="02000000000000000000" pitchFamily="2" charset="0"/>
              </a:rPr>
              <a:t>ascribes </a:t>
            </a:r>
            <a:r>
              <a:rPr lang="en-US" dirty="0">
                <a:solidFill>
                  <a:srgbClr val="1F1F1F"/>
                </a:solidFill>
                <a:latin typeface="Roboto" panose="02000000000000000000" pitchFamily="2" charset="0"/>
                <a:hlinkClick r:id="rId3">
                  <a:extLst>
                    <a:ext uri="{A12FA001-AC4F-418D-AE19-62706E023703}">
                      <ahyp:hlinkClr xmlns:ahyp="http://schemas.microsoft.com/office/drawing/2018/hyperlinkcolor" val="tx"/>
                    </a:ext>
                  </a:extLst>
                </a:hlinkClick>
              </a:rPr>
              <a:t>sacrificial</a:t>
            </a:r>
            <a:r>
              <a:rPr lang="en-US" dirty="0">
                <a:solidFill>
                  <a:srgbClr val="1F1F1F"/>
                </a:solidFill>
                <a:latin typeface="Roboto" panose="02000000000000000000" pitchFamily="2" charset="0"/>
              </a:rPr>
              <a:t> functions and spiritual or supernatural powers to</a:t>
            </a:r>
          </a:p>
          <a:p>
            <a:r>
              <a:rPr lang="en-US" dirty="0">
                <a:solidFill>
                  <a:srgbClr val="1F1F1F"/>
                </a:solidFill>
                <a:latin typeface="Roboto" panose="02000000000000000000" pitchFamily="2" charset="0"/>
              </a:rPr>
              <a:t> ordained priests</a:t>
            </a:r>
          </a:p>
        </p:txBody>
      </p:sp>
    </p:spTree>
    <p:extLst>
      <p:ext uri="{BB962C8B-B14F-4D97-AF65-F5344CB8AC3E}">
        <p14:creationId xmlns:p14="http://schemas.microsoft.com/office/powerpoint/2010/main" val="4628838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ECBA5-729F-8D87-A3DA-C6BBB32E4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7E46A-9E8A-A8C0-172E-ADFB13B557CC}"/>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Sacerdotal Mass and Priests</a:t>
            </a:r>
            <a:endParaRPr lang="en-US" dirty="0"/>
          </a:p>
        </p:txBody>
      </p:sp>
      <p:sp>
        <p:nvSpPr>
          <p:cNvPr id="3" name="Content Placeholder 2">
            <a:extLst>
              <a:ext uri="{FF2B5EF4-FFF2-40B4-BE49-F238E27FC236}">
                <a16:creationId xmlns:a16="http://schemas.microsoft.com/office/drawing/2014/main" id="{89C2D103-957C-377A-B7C2-2128C57F3D66}"/>
              </a:ext>
            </a:extLst>
          </p:cNvPr>
          <p:cNvSpPr>
            <a:spLocks noGrp="1"/>
          </p:cNvSpPr>
          <p:nvPr>
            <p:ph idx="1"/>
          </p:nvPr>
        </p:nvSpPr>
        <p:spPr>
          <a:xfrm>
            <a:off x="1049217" y="2556932"/>
            <a:ext cx="9601196" cy="872068"/>
          </a:xfrm>
        </p:spPr>
        <p:txBody>
          <a:bodyPr/>
          <a:lstStyle/>
          <a:p>
            <a:r>
              <a:rPr lang="en-US" b="0" i="0" dirty="0">
                <a:solidFill>
                  <a:srgbClr val="081C2A"/>
                </a:solidFill>
                <a:effectLst/>
                <a:latin typeface="system-ui"/>
              </a:rPr>
              <a:t>You can receiv</a:t>
            </a:r>
            <a:r>
              <a:rPr lang="en-US" dirty="0">
                <a:solidFill>
                  <a:srgbClr val="081C2A"/>
                </a:solidFill>
                <a:latin typeface="system-ui"/>
              </a:rPr>
              <a:t>e grace and forgiveness, but not perfection. You do not have peace or certainty that you have fulfilled justification. </a:t>
            </a:r>
            <a:endParaRPr lang="en-US" dirty="0"/>
          </a:p>
        </p:txBody>
      </p:sp>
      <p:sp>
        <p:nvSpPr>
          <p:cNvPr id="4" name="TextBox 3">
            <a:extLst>
              <a:ext uri="{FF2B5EF4-FFF2-40B4-BE49-F238E27FC236}">
                <a16:creationId xmlns:a16="http://schemas.microsoft.com/office/drawing/2014/main" id="{0FF1EEC6-ADCF-92A0-42F1-39C445D6093F}"/>
              </a:ext>
            </a:extLst>
          </p:cNvPr>
          <p:cNvSpPr txBox="1"/>
          <p:nvPr/>
        </p:nvSpPr>
        <p:spPr>
          <a:xfrm>
            <a:off x="4069903" y="474577"/>
            <a:ext cx="3048079" cy="584775"/>
          </a:xfrm>
          <a:prstGeom prst="rect">
            <a:avLst/>
          </a:prstGeom>
          <a:noFill/>
        </p:spPr>
        <p:txBody>
          <a:bodyPr wrap="none" rtlCol="0">
            <a:spAutoFit/>
          </a:bodyPr>
          <a:lstStyle/>
          <a:p>
            <a:r>
              <a:rPr lang="en-US" sz="3200" dirty="0"/>
              <a:t>Catholic Teaching</a:t>
            </a:r>
          </a:p>
        </p:txBody>
      </p:sp>
      <p:sp>
        <p:nvSpPr>
          <p:cNvPr id="5" name="TextBox 4">
            <a:extLst>
              <a:ext uri="{FF2B5EF4-FFF2-40B4-BE49-F238E27FC236}">
                <a16:creationId xmlns:a16="http://schemas.microsoft.com/office/drawing/2014/main" id="{8F4A428B-8B6F-29AF-2725-9CCFEAD6794F}"/>
              </a:ext>
            </a:extLst>
          </p:cNvPr>
          <p:cNvSpPr txBox="1"/>
          <p:nvPr/>
        </p:nvSpPr>
        <p:spPr>
          <a:xfrm>
            <a:off x="883771" y="4267200"/>
            <a:ext cx="10707996" cy="1569660"/>
          </a:xfrm>
          <a:prstGeom prst="rect">
            <a:avLst/>
          </a:prstGeom>
          <a:noFill/>
        </p:spPr>
        <p:txBody>
          <a:bodyPr wrap="none" rtlCol="0">
            <a:spAutoFit/>
          </a:bodyPr>
          <a:lstStyle/>
          <a:p>
            <a:r>
              <a:rPr lang="en-US" sz="3200" dirty="0"/>
              <a:t>You can go to Mass over and over thousands of times in </a:t>
            </a:r>
          </a:p>
          <a:p>
            <a:r>
              <a:rPr lang="en-US" sz="3200" dirty="0"/>
              <a:t>your life and never be perfected and can loose it with unconfessed</a:t>
            </a:r>
          </a:p>
          <a:p>
            <a:r>
              <a:rPr lang="en-US" sz="3200" dirty="0"/>
              <a:t>mortal sin.</a:t>
            </a:r>
          </a:p>
        </p:txBody>
      </p:sp>
    </p:spTree>
    <p:extLst>
      <p:ext uri="{BB962C8B-B14F-4D97-AF65-F5344CB8AC3E}">
        <p14:creationId xmlns:p14="http://schemas.microsoft.com/office/powerpoint/2010/main" val="31856845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D3B8-D090-F708-D796-5B49F41F76DC}"/>
              </a:ext>
            </a:extLst>
          </p:cNvPr>
          <p:cNvSpPr txBox="1">
            <a:spLocks/>
          </p:cNvSpPr>
          <p:nvPr/>
        </p:nvSpPr>
        <p:spPr>
          <a:xfrm>
            <a:off x="685801" y="982132"/>
            <a:ext cx="10933042" cy="1303867"/>
          </a:xfrm>
          <a:prstGeom prst="rect">
            <a:avLst/>
          </a:prstGeom>
        </p:spPr>
        <p:txBody>
          <a:bodyP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Times New Roman" panose="02020603050405020304" pitchFamily="18" charset="0"/>
                <a:ea typeface="Times New Roman" panose="02020603050405020304" pitchFamily="18" charset="0"/>
                <a:cs typeface="Times New Roman" panose="02020603050405020304" pitchFamily="18" charset="0"/>
              </a:rPr>
              <a:t>Sacerdotal Mass and Priests –Biblical Response</a:t>
            </a:r>
            <a:endParaRPr lang="en-US" dirty="0"/>
          </a:p>
        </p:txBody>
      </p:sp>
      <p:sp>
        <p:nvSpPr>
          <p:cNvPr id="3" name="Content Placeholder 2">
            <a:extLst>
              <a:ext uri="{FF2B5EF4-FFF2-40B4-BE49-F238E27FC236}">
                <a16:creationId xmlns:a16="http://schemas.microsoft.com/office/drawing/2014/main" id="{3F294E47-887E-7E44-7768-7CCD4498D23C}"/>
              </a:ext>
            </a:extLst>
          </p:cNvPr>
          <p:cNvSpPr txBox="1">
            <a:spLocks/>
          </p:cNvSpPr>
          <p:nvPr/>
        </p:nvSpPr>
        <p:spPr>
          <a:xfrm>
            <a:off x="838201" y="1920828"/>
            <a:ext cx="9601196" cy="1647320"/>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dirty="0">
                <a:solidFill>
                  <a:srgbClr val="081C2A"/>
                </a:solidFill>
                <a:latin typeface="system-ui"/>
              </a:rPr>
              <a:t>The Old Testament priesthood was a picture of the future ministry of Christ, who fulfills all that the Levitical priesthood anticipated. The book of Hebrews, especially chapters 5-10, presents Jesus Christ as the perfect High Priest and the fulfillment of the Old Testament law. In Christ, the entire legalistic system of sacrifice and ritual, including the priesthood, is made obsolete (</a:t>
            </a:r>
            <a:r>
              <a:rPr lang="en-US" dirty="0">
                <a:latin typeface="system-ui"/>
              </a:rPr>
              <a:t>Romans 10:4</a:t>
            </a:r>
            <a:r>
              <a:rPr lang="en-US" dirty="0">
                <a:solidFill>
                  <a:srgbClr val="081C2A"/>
                </a:solidFill>
                <a:latin typeface="system-ui"/>
              </a:rPr>
              <a:t>). </a:t>
            </a:r>
            <a:endParaRPr lang="en-US" dirty="0"/>
          </a:p>
        </p:txBody>
      </p:sp>
      <p:sp>
        <p:nvSpPr>
          <p:cNvPr id="5" name="TextBox 4">
            <a:extLst>
              <a:ext uri="{FF2B5EF4-FFF2-40B4-BE49-F238E27FC236}">
                <a16:creationId xmlns:a16="http://schemas.microsoft.com/office/drawing/2014/main" id="{F06918BC-D7C8-F7FE-F4CE-5CF6A6D35554}"/>
              </a:ext>
            </a:extLst>
          </p:cNvPr>
          <p:cNvSpPr txBox="1"/>
          <p:nvPr/>
        </p:nvSpPr>
        <p:spPr>
          <a:xfrm>
            <a:off x="918127" y="3886199"/>
            <a:ext cx="10468389" cy="2308324"/>
          </a:xfrm>
          <a:prstGeom prst="rect">
            <a:avLst/>
          </a:prstGeom>
          <a:noFill/>
        </p:spPr>
        <p:txBody>
          <a:bodyPr wrap="square">
            <a:spAutoFit/>
          </a:bodyPr>
          <a:lstStyle/>
          <a:p>
            <a:r>
              <a:rPr lang="en-US" sz="2400" b="0" i="0" dirty="0">
                <a:solidFill>
                  <a:srgbClr val="081C2A"/>
                </a:solidFill>
                <a:effectLst/>
                <a:latin typeface="system-ui"/>
              </a:rPr>
              <a:t>The New Testament does not support a sacerdotal system of worship. As Martin Luther points out in </a:t>
            </a:r>
            <a:r>
              <a:rPr lang="en-US" sz="2400" b="0" i="1" dirty="0">
                <a:solidFill>
                  <a:srgbClr val="081C2A"/>
                </a:solidFill>
                <a:effectLst/>
                <a:latin typeface="system-ui"/>
              </a:rPr>
              <a:t>The Private Mass and Consecration of Priests</a:t>
            </a:r>
            <a:r>
              <a:rPr lang="en-US" sz="2400" b="0" i="0" dirty="0">
                <a:solidFill>
                  <a:srgbClr val="081C2A"/>
                </a:solidFill>
                <a:effectLst/>
                <a:latin typeface="system-ui"/>
              </a:rPr>
              <a:t>, the Holy Spirit has “in the New Testament diligently prevented the name </a:t>
            </a:r>
            <a:r>
              <a:rPr lang="en-US" sz="2400" b="0" i="1" dirty="0" err="1">
                <a:solidFill>
                  <a:srgbClr val="081C2A"/>
                </a:solidFill>
                <a:effectLst/>
                <a:latin typeface="system-ui"/>
              </a:rPr>
              <a:t>sacerdos</a:t>
            </a:r>
            <a:r>
              <a:rPr lang="en-US" sz="2400" b="0" i="0" dirty="0">
                <a:solidFill>
                  <a:srgbClr val="081C2A"/>
                </a:solidFill>
                <a:effectLst/>
                <a:latin typeface="system-ui"/>
              </a:rPr>
              <a:t>, priest or </a:t>
            </a:r>
            <a:r>
              <a:rPr lang="en-US" sz="2400" b="0" i="0" dirty="0">
                <a:effectLst/>
                <a:latin typeface="system-ui"/>
              </a:rPr>
              <a:t>cleric</a:t>
            </a:r>
            <a:r>
              <a:rPr lang="en-US" sz="2400" b="0" i="0" dirty="0">
                <a:solidFill>
                  <a:srgbClr val="081C2A"/>
                </a:solidFill>
                <a:effectLst/>
                <a:latin typeface="system-ui"/>
              </a:rPr>
              <a:t>, from being given even to an apostle or to various other offices.” In other words, the Bible never uses the word </a:t>
            </a:r>
            <a:r>
              <a:rPr lang="en-US" sz="2400" b="0" i="1" dirty="0">
                <a:solidFill>
                  <a:srgbClr val="081C2A"/>
                </a:solidFill>
                <a:effectLst/>
                <a:latin typeface="system-ui"/>
              </a:rPr>
              <a:t>priest</a:t>
            </a:r>
            <a:r>
              <a:rPr lang="en-US" sz="2400" b="0" i="0" dirty="0">
                <a:solidFill>
                  <a:srgbClr val="081C2A"/>
                </a:solidFill>
                <a:effectLst/>
                <a:latin typeface="system-ui"/>
              </a:rPr>
              <a:t> in relation to church leadership; rather, the Bible teaches the universal priesthood of all believers.</a:t>
            </a:r>
            <a:endParaRPr lang="en-US" sz="2400" dirty="0"/>
          </a:p>
        </p:txBody>
      </p:sp>
    </p:spTree>
    <p:extLst>
      <p:ext uri="{BB962C8B-B14F-4D97-AF65-F5344CB8AC3E}">
        <p14:creationId xmlns:p14="http://schemas.microsoft.com/office/powerpoint/2010/main" val="22260783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92E7-A9AD-5381-0499-185E86D40BFB}"/>
              </a:ext>
            </a:extLst>
          </p:cNvPr>
          <p:cNvSpPr txBox="1">
            <a:spLocks/>
          </p:cNvSpPr>
          <p:nvPr/>
        </p:nvSpPr>
        <p:spPr>
          <a:xfrm>
            <a:off x="693954" y="595271"/>
            <a:ext cx="10190920" cy="1303867"/>
          </a:xfrm>
          <a:prstGeom prst="rect">
            <a:avLst/>
          </a:prstGeom>
        </p:spPr>
        <p:txBody>
          <a:bodyP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Times New Roman" panose="02020603050405020304" pitchFamily="18" charset="0"/>
                <a:ea typeface="Times New Roman" panose="02020603050405020304" pitchFamily="18" charset="0"/>
                <a:cs typeface="Times New Roman" panose="02020603050405020304" pitchFamily="18" charset="0"/>
              </a:rPr>
              <a:t>Sacerdotal Mass and Priests – Biblical Response</a:t>
            </a:r>
            <a:endParaRPr lang="en-US" dirty="0"/>
          </a:p>
        </p:txBody>
      </p:sp>
      <p:sp>
        <p:nvSpPr>
          <p:cNvPr id="8" name="TextBox 7">
            <a:extLst>
              <a:ext uri="{FF2B5EF4-FFF2-40B4-BE49-F238E27FC236}">
                <a16:creationId xmlns:a16="http://schemas.microsoft.com/office/drawing/2014/main" id="{9120EDF8-A446-C9B0-B5DB-E02AD14FCEC4}"/>
              </a:ext>
            </a:extLst>
          </p:cNvPr>
          <p:cNvSpPr txBox="1"/>
          <p:nvPr/>
        </p:nvSpPr>
        <p:spPr>
          <a:xfrm>
            <a:off x="1151411" y="1899138"/>
            <a:ext cx="10346635" cy="4524315"/>
          </a:xfrm>
          <a:prstGeom prst="rect">
            <a:avLst/>
          </a:prstGeom>
          <a:noFill/>
        </p:spPr>
        <p:txBody>
          <a:bodyPr wrap="square">
            <a:spAutoFit/>
          </a:bodyPr>
          <a:lstStyle/>
          <a:p>
            <a:r>
              <a:rPr lang="en-US" sz="2400" b="0" i="0" dirty="0">
                <a:solidFill>
                  <a:srgbClr val="081C2A"/>
                </a:solidFill>
                <a:effectLst/>
                <a:latin typeface="system-ui"/>
              </a:rPr>
              <a:t>When Jesus offered Himself as the ultimate proprietary sacrifice for sin, God tore the veil in the temple in two, indicating open access to His presence through the body of Christ (</a:t>
            </a:r>
            <a:r>
              <a:rPr lang="en-US" sz="2400" b="0" i="0" dirty="0">
                <a:effectLst/>
                <a:latin typeface="system-ui"/>
              </a:rPr>
              <a:t>Hebrews 10:19-20</a:t>
            </a:r>
            <a:r>
              <a:rPr lang="en-US" sz="2400" b="0" i="0" dirty="0">
                <a:solidFill>
                  <a:srgbClr val="081C2A"/>
                </a:solidFill>
                <a:effectLst/>
                <a:latin typeface="system-ui"/>
              </a:rPr>
              <a:t>). Jesus now occupies the office of eternal High Priest, making constant intercession for His people (</a:t>
            </a:r>
            <a:r>
              <a:rPr lang="en-US" sz="2400" b="0" i="0" dirty="0">
                <a:effectLst/>
                <a:latin typeface="system-ui"/>
              </a:rPr>
              <a:t>Hebrews 7:24-25</a:t>
            </a:r>
            <a:r>
              <a:rPr lang="en-US" sz="2400" b="0" i="0" dirty="0">
                <a:solidFill>
                  <a:srgbClr val="081C2A"/>
                </a:solidFill>
                <a:effectLst/>
                <a:latin typeface="system-ui"/>
              </a:rPr>
              <a:t>). Finished work not perpetual so the Lord’s supper is a remembrance of this.</a:t>
            </a:r>
            <a:br>
              <a:rPr lang="en-US" sz="2400" dirty="0"/>
            </a:br>
            <a:br>
              <a:rPr lang="en-US" sz="2400" dirty="0"/>
            </a:br>
            <a:r>
              <a:rPr lang="en-US" sz="2400" b="0" i="0" dirty="0">
                <a:solidFill>
                  <a:srgbClr val="081C2A"/>
                </a:solidFill>
                <a:effectLst/>
                <a:latin typeface="system-ui"/>
              </a:rPr>
              <a:t>Sacerdotalism insulates people from God, erecting human barriers where the New Testament places none. The Scripture is clear that “there is one God and one mediator between God and men, the man Christ Jesus” (</a:t>
            </a:r>
            <a:r>
              <a:rPr lang="en-US" sz="2400" b="0" i="0" dirty="0">
                <a:effectLst/>
                <a:latin typeface="system-ui"/>
              </a:rPr>
              <a:t>1 Timothy 2:5</a:t>
            </a:r>
            <a:r>
              <a:rPr lang="en-US" sz="2400" b="0" i="0" dirty="0">
                <a:solidFill>
                  <a:srgbClr val="081C2A"/>
                </a:solidFill>
                <a:effectLst/>
                <a:latin typeface="system-ui"/>
              </a:rPr>
              <a:t>). Biblically speaking, every believer is a priest “offering spiritual sacrifices acceptable to God through Jesus Christ” (</a:t>
            </a:r>
            <a:r>
              <a:rPr lang="en-US" sz="2400" b="0" i="0" dirty="0">
                <a:effectLst/>
                <a:latin typeface="system-ui"/>
              </a:rPr>
              <a:t>1 Peter 2:5</a:t>
            </a:r>
            <a:r>
              <a:rPr lang="en-US" sz="2400" b="0" i="0" dirty="0">
                <a:solidFill>
                  <a:srgbClr val="081C2A"/>
                </a:solidFill>
                <a:effectLst/>
                <a:latin typeface="system-ui"/>
              </a:rPr>
              <a:t>). We offering ourselves in serve (praise etc.) to Christ not </a:t>
            </a:r>
            <a:r>
              <a:rPr lang="en-US" sz="2400" b="0" i="0" u="sng" dirty="0">
                <a:solidFill>
                  <a:srgbClr val="081C2A"/>
                </a:solidFill>
                <a:effectLst/>
                <a:latin typeface="system-ui"/>
              </a:rPr>
              <a:t>proprietary</a:t>
            </a:r>
            <a:r>
              <a:rPr lang="en-US" sz="2400" b="0" i="0" dirty="0">
                <a:solidFill>
                  <a:srgbClr val="081C2A"/>
                </a:solidFill>
                <a:effectLst/>
                <a:latin typeface="system-ui"/>
              </a:rPr>
              <a:t> sacrifice. </a:t>
            </a:r>
            <a:endParaRPr lang="en-US" sz="2400" dirty="0"/>
          </a:p>
        </p:txBody>
      </p:sp>
    </p:spTree>
    <p:extLst>
      <p:ext uri="{BB962C8B-B14F-4D97-AF65-F5344CB8AC3E}">
        <p14:creationId xmlns:p14="http://schemas.microsoft.com/office/powerpoint/2010/main" val="16894529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6FA0-1D31-E899-6E5C-CB88060E07FC}"/>
              </a:ext>
            </a:extLst>
          </p:cNvPr>
          <p:cNvSpPr txBox="1">
            <a:spLocks/>
          </p:cNvSpPr>
          <p:nvPr/>
        </p:nvSpPr>
        <p:spPr>
          <a:xfrm>
            <a:off x="1201618" y="536655"/>
            <a:ext cx="9601196" cy="1303867"/>
          </a:xfrm>
          <a:prstGeom prst="rect">
            <a:avLst/>
          </a:prstGeom>
        </p:spPr>
        <p:txBody>
          <a:bodyP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Times New Roman" panose="02020603050405020304" pitchFamily="18" charset="0"/>
                <a:ea typeface="Times New Roman" panose="02020603050405020304" pitchFamily="18" charset="0"/>
                <a:cs typeface="Times New Roman" panose="02020603050405020304" pitchFamily="18" charset="0"/>
              </a:rPr>
              <a:t>Sacerdotal Mass and Priests – Evangelism</a:t>
            </a:r>
            <a:endParaRPr lang="en-US" dirty="0"/>
          </a:p>
        </p:txBody>
      </p:sp>
      <p:sp>
        <p:nvSpPr>
          <p:cNvPr id="8" name="TextBox 7">
            <a:extLst>
              <a:ext uri="{FF2B5EF4-FFF2-40B4-BE49-F238E27FC236}">
                <a16:creationId xmlns:a16="http://schemas.microsoft.com/office/drawing/2014/main" id="{B6727CEB-B6D3-A5F9-F478-4C5A017B3045}"/>
              </a:ext>
            </a:extLst>
          </p:cNvPr>
          <p:cNvSpPr txBox="1"/>
          <p:nvPr/>
        </p:nvSpPr>
        <p:spPr>
          <a:xfrm>
            <a:off x="949826" y="2049033"/>
            <a:ext cx="10346635" cy="4154984"/>
          </a:xfrm>
          <a:prstGeom prst="rect">
            <a:avLst/>
          </a:prstGeom>
          <a:noFill/>
        </p:spPr>
        <p:txBody>
          <a:bodyPr wrap="square">
            <a:spAutoFit/>
          </a:bodyPr>
          <a:lstStyle/>
          <a:p>
            <a:r>
              <a:rPr lang="en-US" sz="2400" b="0" i="0" dirty="0">
                <a:solidFill>
                  <a:srgbClr val="081C2A"/>
                </a:solidFill>
                <a:effectLst/>
                <a:latin typeface="system-ui"/>
              </a:rPr>
              <a:t>Exercise:  Read Hebrews 9:12.</a:t>
            </a:r>
          </a:p>
          <a:p>
            <a:endParaRPr lang="en-US" sz="2400" dirty="0">
              <a:solidFill>
                <a:srgbClr val="081C2A"/>
              </a:solidFill>
              <a:latin typeface="system-ui"/>
            </a:endParaRPr>
          </a:p>
          <a:p>
            <a:r>
              <a:rPr lang="en-US" sz="2400" dirty="0">
                <a:solidFill>
                  <a:srgbClr val="081C2A"/>
                </a:solidFill>
                <a:latin typeface="system-ui"/>
              </a:rPr>
              <a:t>T</a:t>
            </a:r>
            <a:r>
              <a:rPr lang="en-US" sz="2400" b="0" i="0" dirty="0">
                <a:solidFill>
                  <a:srgbClr val="081C2A"/>
                </a:solidFill>
                <a:effectLst/>
                <a:latin typeface="system-ui"/>
              </a:rPr>
              <a:t>he Verse says “Jesus entered the Holy placed once and for all.” Also, it says “having obtained eternal redemption.”  </a:t>
            </a:r>
          </a:p>
          <a:p>
            <a:endParaRPr lang="en-US" sz="2400" dirty="0">
              <a:solidFill>
                <a:srgbClr val="081C2A"/>
              </a:solidFill>
              <a:latin typeface="system-ui"/>
            </a:endParaRPr>
          </a:p>
          <a:p>
            <a:r>
              <a:rPr lang="en-US" sz="2400" b="0" i="0" dirty="0">
                <a:solidFill>
                  <a:srgbClr val="081C2A"/>
                </a:solidFill>
                <a:effectLst/>
                <a:latin typeface="system-ui"/>
              </a:rPr>
              <a:t>Ask: Since Jesus completed this task, why would we need an ongoing process like the mass?  Why would we think this means “enters into” or obtaining” like it is a present tense? The word “entered” is an aorist tense in the Greek, indicating it is a </a:t>
            </a:r>
          </a:p>
          <a:p>
            <a:r>
              <a:rPr lang="en-US" sz="2400" dirty="0">
                <a:solidFill>
                  <a:srgbClr val="081C2A"/>
                </a:solidFill>
                <a:latin typeface="system-ui"/>
              </a:rPr>
              <a:t>one-time past event. A propitiatory  sacrifice like the Mass which does not perfect you have not truly been propitiated. Heb 7:25 say Jesus </a:t>
            </a:r>
            <a:r>
              <a:rPr lang="en-US" sz="2400" u="sng" dirty="0">
                <a:solidFill>
                  <a:srgbClr val="081C2A"/>
                </a:solidFill>
                <a:latin typeface="system-ui"/>
              </a:rPr>
              <a:t>saves to the uttermost/forever.</a:t>
            </a:r>
            <a:endParaRPr lang="en-US" sz="2400" dirty="0"/>
          </a:p>
        </p:txBody>
      </p:sp>
    </p:spTree>
    <p:extLst>
      <p:ext uri="{BB962C8B-B14F-4D97-AF65-F5344CB8AC3E}">
        <p14:creationId xmlns:p14="http://schemas.microsoft.com/office/powerpoint/2010/main" val="4188832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3EE2F-3D4E-74BC-6C6E-6B1D67D29A54}"/>
              </a:ext>
            </a:extLst>
          </p:cNvPr>
          <p:cNvPicPr>
            <a:picLocks noChangeAspect="1"/>
          </p:cNvPicPr>
          <p:nvPr/>
        </p:nvPicPr>
        <p:blipFill>
          <a:blip r:embed="rId2"/>
          <a:stretch>
            <a:fillRect/>
          </a:stretch>
        </p:blipFill>
        <p:spPr>
          <a:xfrm>
            <a:off x="814882" y="906561"/>
            <a:ext cx="10562235" cy="5044877"/>
          </a:xfrm>
          <a:prstGeom prst="rect">
            <a:avLst/>
          </a:prstGeom>
        </p:spPr>
      </p:pic>
      <p:sp>
        <p:nvSpPr>
          <p:cNvPr id="4" name="TextBox 3">
            <a:extLst>
              <a:ext uri="{FF2B5EF4-FFF2-40B4-BE49-F238E27FC236}">
                <a16:creationId xmlns:a16="http://schemas.microsoft.com/office/drawing/2014/main" id="{4034C582-265B-C5EC-1F2C-F8B75975B2BF}"/>
              </a:ext>
            </a:extLst>
          </p:cNvPr>
          <p:cNvSpPr txBox="1"/>
          <p:nvPr/>
        </p:nvSpPr>
        <p:spPr>
          <a:xfrm>
            <a:off x="8896350" y="6027638"/>
            <a:ext cx="6116514" cy="261610"/>
          </a:xfrm>
          <a:prstGeom prst="rect">
            <a:avLst/>
          </a:prstGeom>
          <a:noFill/>
        </p:spPr>
        <p:txBody>
          <a:bodyPr wrap="square">
            <a:spAutoFit/>
          </a:bodyPr>
          <a:lstStyle/>
          <a:p>
            <a:r>
              <a:rPr lang="en-US" sz="1100" dirty="0"/>
              <a:t>Mary bodily assumption Pope Pius XIII 1950</a:t>
            </a:r>
          </a:p>
        </p:txBody>
      </p:sp>
    </p:spTree>
    <p:extLst>
      <p:ext uri="{BB962C8B-B14F-4D97-AF65-F5344CB8AC3E}">
        <p14:creationId xmlns:p14="http://schemas.microsoft.com/office/powerpoint/2010/main" val="379988494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8CD9-AA82-72DD-D2E0-177630BE66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5B3F4-C17B-2AB4-66B1-49998B04E4E5}"/>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Sacerdotal Mass and Priests – Evangelism</a:t>
            </a:r>
            <a:endParaRPr lang="en-US" dirty="0"/>
          </a:p>
        </p:txBody>
      </p:sp>
      <p:sp>
        <p:nvSpPr>
          <p:cNvPr id="8" name="TextBox 7">
            <a:extLst>
              <a:ext uri="{FF2B5EF4-FFF2-40B4-BE49-F238E27FC236}">
                <a16:creationId xmlns:a16="http://schemas.microsoft.com/office/drawing/2014/main" id="{EC11D250-B298-E734-39AA-952E964C6301}"/>
              </a:ext>
            </a:extLst>
          </p:cNvPr>
          <p:cNvSpPr txBox="1"/>
          <p:nvPr/>
        </p:nvSpPr>
        <p:spPr>
          <a:xfrm>
            <a:off x="1043610" y="2494510"/>
            <a:ext cx="10346635" cy="3046988"/>
          </a:xfrm>
          <a:prstGeom prst="rect">
            <a:avLst/>
          </a:prstGeom>
          <a:noFill/>
        </p:spPr>
        <p:txBody>
          <a:bodyPr wrap="square">
            <a:spAutoFit/>
          </a:bodyPr>
          <a:lstStyle/>
          <a:p>
            <a:r>
              <a:rPr lang="en-US" sz="2400" b="0" i="0" dirty="0">
                <a:solidFill>
                  <a:srgbClr val="081C2A"/>
                </a:solidFill>
                <a:effectLst/>
                <a:latin typeface="system-ui"/>
              </a:rPr>
              <a:t>Exercise:  Read </a:t>
            </a:r>
            <a:r>
              <a:rPr lang="en-US" sz="2400" b="0" i="0" dirty="0">
                <a:solidFill>
                  <a:srgbClr val="001D35"/>
                </a:solidFill>
                <a:effectLst/>
                <a:latin typeface="Google Sans"/>
              </a:rPr>
              <a:t>Romans 3:25 and 1 John 2:2</a:t>
            </a:r>
            <a:r>
              <a:rPr lang="en-US" sz="2400" b="0" i="0" dirty="0">
                <a:solidFill>
                  <a:srgbClr val="081C2A"/>
                </a:solidFill>
                <a:effectLst/>
                <a:latin typeface="system-ui"/>
              </a:rPr>
              <a:t>.</a:t>
            </a:r>
          </a:p>
          <a:p>
            <a:endParaRPr lang="en-US" sz="2400" dirty="0">
              <a:solidFill>
                <a:srgbClr val="081C2A"/>
              </a:solidFill>
              <a:latin typeface="system-ui"/>
            </a:endParaRPr>
          </a:p>
          <a:p>
            <a:r>
              <a:rPr lang="en-US" sz="2400" dirty="0">
                <a:solidFill>
                  <a:srgbClr val="081C2A"/>
                </a:solidFill>
                <a:latin typeface="system-ui"/>
              </a:rPr>
              <a:t>T</a:t>
            </a:r>
            <a:r>
              <a:rPr lang="en-US" sz="2400" b="0" i="0" dirty="0">
                <a:solidFill>
                  <a:srgbClr val="081C2A"/>
                </a:solidFill>
                <a:effectLst/>
                <a:latin typeface="system-ui"/>
              </a:rPr>
              <a:t>hese verses also say that </a:t>
            </a:r>
            <a:r>
              <a:rPr lang="en-US" sz="2400" dirty="0">
                <a:solidFill>
                  <a:srgbClr val="081C2A"/>
                </a:solidFill>
                <a:latin typeface="system-ui"/>
              </a:rPr>
              <a:t>Jesus is "the propitiation for our sins." This means that Jesus satisfied God's wrath against sin and against us through his perfect life and atoning death. Heb 8- “…I will remember their sins no more…”  Rom. 4- blessed man because the sins of man have been imputed to Christ. Heb 9:11- don’t go back to old system. </a:t>
            </a:r>
          </a:p>
          <a:p>
            <a:endParaRPr lang="en-US" sz="2400" b="0" i="0" dirty="0">
              <a:solidFill>
                <a:srgbClr val="081C2A"/>
              </a:solidFill>
              <a:effectLst/>
              <a:latin typeface="system-ui"/>
            </a:endParaRPr>
          </a:p>
        </p:txBody>
      </p:sp>
    </p:spTree>
    <p:extLst>
      <p:ext uri="{BB962C8B-B14F-4D97-AF65-F5344CB8AC3E}">
        <p14:creationId xmlns:p14="http://schemas.microsoft.com/office/powerpoint/2010/main" val="2854985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CFFBE-6409-445C-4988-7A0AACC2A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7B566-39BB-4467-494D-F97D7C1C86EF}"/>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Sacerdotal Mass and Priests – Evangelism</a:t>
            </a:r>
            <a:endParaRPr lang="en-US" dirty="0"/>
          </a:p>
        </p:txBody>
      </p:sp>
      <p:sp>
        <p:nvSpPr>
          <p:cNvPr id="8" name="TextBox 7">
            <a:extLst>
              <a:ext uri="{FF2B5EF4-FFF2-40B4-BE49-F238E27FC236}">
                <a16:creationId xmlns:a16="http://schemas.microsoft.com/office/drawing/2014/main" id="{D0365259-FEA0-84D9-2B77-6BF855239C36}"/>
              </a:ext>
            </a:extLst>
          </p:cNvPr>
          <p:cNvSpPr txBox="1"/>
          <p:nvPr/>
        </p:nvSpPr>
        <p:spPr>
          <a:xfrm>
            <a:off x="1043610" y="2494510"/>
            <a:ext cx="10346635" cy="4524315"/>
          </a:xfrm>
          <a:prstGeom prst="rect">
            <a:avLst/>
          </a:prstGeom>
          <a:noFill/>
        </p:spPr>
        <p:txBody>
          <a:bodyPr wrap="square">
            <a:spAutoFit/>
          </a:bodyPr>
          <a:lstStyle/>
          <a:p>
            <a:r>
              <a:rPr lang="en-US" sz="2400" b="0" i="0" dirty="0">
                <a:solidFill>
                  <a:srgbClr val="081C2A"/>
                </a:solidFill>
                <a:effectLst/>
                <a:latin typeface="system-ui"/>
              </a:rPr>
              <a:t>Exercise:  Read 1 Cor. 10:21.</a:t>
            </a:r>
          </a:p>
          <a:p>
            <a:endParaRPr lang="en-US" sz="2400" dirty="0">
              <a:solidFill>
                <a:srgbClr val="081C2A"/>
              </a:solidFill>
              <a:latin typeface="system-ui"/>
            </a:endParaRPr>
          </a:p>
          <a:p>
            <a:r>
              <a:rPr lang="en-US" sz="2400" dirty="0">
                <a:solidFill>
                  <a:srgbClr val="081C2A"/>
                </a:solidFill>
                <a:latin typeface="system-ui"/>
              </a:rPr>
              <a:t>T</a:t>
            </a:r>
            <a:r>
              <a:rPr lang="en-US" sz="2400" b="0" i="0" dirty="0">
                <a:solidFill>
                  <a:srgbClr val="081C2A"/>
                </a:solidFill>
                <a:effectLst/>
                <a:latin typeface="system-ui"/>
              </a:rPr>
              <a:t>he Verse says “”…partake of the table of the Lord….”</a:t>
            </a:r>
          </a:p>
          <a:p>
            <a:endParaRPr lang="en-US" sz="2400" dirty="0">
              <a:solidFill>
                <a:srgbClr val="081C2A"/>
              </a:solidFill>
              <a:latin typeface="system-ui"/>
            </a:endParaRPr>
          </a:p>
          <a:p>
            <a:r>
              <a:rPr lang="en-US" sz="2400" b="0" i="0" dirty="0">
                <a:solidFill>
                  <a:srgbClr val="081C2A"/>
                </a:solidFill>
                <a:effectLst/>
                <a:latin typeface="system-ui"/>
              </a:rPr>
              <a:t>Ask: This does not say “alter of the Lord” so it is not and ongoing sacrifice on an alter.</a:t>
            </a:r>
          </a:p>
          <a:p>
            <a:endParaRPr lang="en-US" sz="2400" dirty="0">
              <a:solidFill>
                <a:srgbClr val="081C2A"/>
              </a:solidFill>
              <a:latin typeface="system-ui"/>
            </a:endParaRPr>
          </a:p>
          <a:p>
            <a:r>
              <a:rPr lang="en-US" sz="2400" b="0" i="0" dirty="0">
                <a:solidFill>
                  <a:srgbClr val="081C2A"/>
                </a:solidFill>
                <a:effectLst/>
                <a:latin typeface="system-ui"/>
              </a:rPr>
              <a:t>Read Heb. 10:18- there is no longer any offering for sin.”</a:t>
            </a:r>
            <a:br>
              <a:rPr lang="en-US" sz="2400" b="0" i="0" dirty="0">
                <a:solidFill>
                  <a:srgbClr val="081C2A"/>
                </a:solidFill>
                <a:effectLst/>
                <a:latin typeface="system-ui"/>
              </a:rPr>
            </a:br>
            <a:r>
              <a:rPr lang="en-US" sz="2400" b="0" i="0" dirty="0">
                <a:solidFill>
                  <a:srgbClr val="081C2A"/>
                </a:solidFill>
                <a:effectLst/>
                <a:latin typeface="system-ui"/>
              </a:rPr>
              <a:t>Ask: Why does the Catholic church hav</a:t>
            </a:r>
            <a:r>
              <a:rPr lang="en-US" sz="2400" dirty="0">
                <a:solidFill>
                  <a:srgbClr val="081C2A"/>
                </a:solidFill>
                <a:latin typeface="system-ui"/>
              </a:rPr>
              <a:t>e a mass that is a continuous offer of a propitiatory sacrifice to God?</a:t>
            </a:r>
            <a:br>
              <a:rPr lang="en-US" sz="2400" b="0" i="0" dirty="0">
                <a:solidFill>
                  <a:srgbClr val="081C2A"/>
                </a:solidFill>
                <a:effectLst/>
                <a:latin typeface="system-ui"/>
              </a:rPr>
            </a:br>
            <a:br>
              <a:rPr lang="en-US" sz="2400" dirty="0"/>
            </a:br>
            <a:endParaRPr lang="en-US" sz="2400" dirty="0"/>
          </a:p>
        </p:txBody>
      </p:sp>
    </p:spTree>
    <p:extLst>
      <p:ext uri="{BB962C8B-B14F-4D97-AF65-F5344CB8AC3E}">
        <p14:creationId xmlns:p14="http://schemas.microsoft.com/office/powerpoint/2010/main" val="15723360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94550-A30E-128B-A3E4-FA6DF79D5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976D6-8684-E3EF-D979-D906A0D3981B}"/>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Sacerdotal Mass and Priests – Evangelism</a:t>
            </a:r>
            <a:endParaRPr lang="en-US" dirty="0"/>
          </a:p>
        </p:txBody>
      </p:sp>
      <p:sp>
        <p:nvSpPr>
          <p:cNvPr id="8" name="TextBox 7">
            <a:extLst>
              <a:ext uri="{FF2B5EF4-FFF2-40B4-BE49-F238E27FC236}">
                <a16:creationId xmlns:a16="http://schemas.microsoft.com/office/drawing/2014/main" id="{E2203178-365D-74FD-F727-AD175F837B97}"/>
              </a:ext>
            </a:extLst>
          </p:cNvPr>
          <p:cNvSpPr txBox="1"/>
          <p:nvPr/>
        </p:nvSpPr>
        <p:spPr>
          <a:xfrm>
            <a:off x="1043610" y="2494510"/>
            <a:ext cx="10346635" cy="1569660"/>
          </a:xfrm>
          <a:prstGeom prst="rect">
            <a:avLst/>
          </a:prstGeom>
          <a:noFill/>
        </p:spPr>
        <p:txBody>
          <a:bodyPr wrap="square">
            <a:spAutoFit/>
          </a:bodyPr>
          <a:lstStyle/>
          <a:p>
            <a:r>
              <a:rPr lang="en-US" sz="2400" b="0" i="0" dirty="0">
                <a:solidFill>
                  <a:srgbClr val="081C2A"/>
                </a:solidFill>
                <a:effectLst/>
                <a:latin typeface="system-ui"/>
              </a:rPr>
              <a:t>In churches where Scripture is central the pulpit is in the middle of the stage</a:t>
            </a:r>
          </a:p>
          <a:p>
            <a:endParaRPr lang="en-US" sz="2400" dirty="0">
              <a:solidFill>
                <a:srgbClr val="081C2A"/>
              </a:solidFill>
              <a:latin typeface="system-ui"/>
            </a:endParaRPr>
          </a:p>
          <a:p>
            <a:endParaRPr lang="en-US" sz="2400" dirty="0">
              <a:solidFill>
                <a:srgbClr val="081C2A"/>
              </a:solidFill>
              <a:latin typeface="system-ui"/>
            </a:endParaRPr>
          </a:p>
          <a:p>
            <a:r>
              <a:rPr lang="en-US" sz="2400" dirty="0">
                <a:solidFill>
                  <a:srgbClr val="081C2A"/>
                </a:solidFill>
                <a:latin typeface="system-ui"/>
              </a:rPr>
              <a:t>In RCC the pulpit is off to the side and the alter is in the middle</a:t>
            </a:r>
            <a:endParaRPr lang="en-US" sz="2400" dirty="0"/>
          </a:p>
        </p:txBody>
      </p:sp>
      <p:pic>
        <p:nvPicPr>
          <p:cNvPr id="4" name="Picture 3">
            <a:extLst>
              <a:ext uri="{FF2B5EF4-FFF2-40B4-BE49-F238E27FC236}">
                <a16:creationId xmlns:a16="http://schemas.microsoft.com/office/drawing/2014/main" id="{28C18B79-6925-8374-AED8-A49B28E80141}"/>
              </a:ext>
            </a:extLst>
          </p:cNvPr>
          <p:cNvPicPr>
            <a:picLocks noChangeAspect="1"/>
          </p:cNvPicPr>
          <p:nvPr/>
        </p:nvPicPr>
        <p:blipFill>
          <a:blip r:embed="rId3"/>
          <a:stretch>
            <a:fillRect/>
          </a:stretch>
        </p:blipFill>
        <p:spPr>
          <a:xfrm>
            <a:off x="1629764" y="4272681"/>
            <a:ext cx="2619091" cy="1914378"/>
          </a:xfrm>
          <a:prstGeom prst="rect">
            <a:avLst/>
          </a:prstGeom>
        </p:spPr>
      </p:pic>
      <p:cxnSp>
        <p:nvCxnSpPr>
          <p:cNvPr id="6" name="Straight Arrow Connector 5">
            <a:extLst>
              <a:ext uri="{FF2B5EF4-FFF2-40B4-BE49-F238E27FC236}">
                <a16:creationId xmlns:a16="http://schemas.microsoft.com/office/drawing/2014/main" id="{61D98FFF-4893-C947-BB5A-DF72063B9DD9}"/>
              </a:ext>
            </a:extLst>
          </p:cNvPr>
          <p:cNvCxnSpPr/>
          <p:nvPr/>
        </p:nvCxnSpPr>
        <p:spPr>
          <a:xfrm>
            <a:off x="949569" y="4208585"/>
            <a:ext cx="1113693" cy="157089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25E432AA-7F8A-05B8-7547-C1A945C47CCB}"/>
              </a:ext>
            </a:extLst>
          </p:cNvPr>
          <p:cNvPicPr>
            <a:picLocks noChangeAspect="1"/>
          </p:cNvPicPr>
          <p:nvPr/>
        </p:nvPicPr>
        <p:blipFill>
          <a:blip r:embed="rId4"/>
          <a:stretch>
            <a:fillRect/>
          </a:stretch>
        </p:blipFill>
        <p:spPr>
          <a:xfrm>
            <a:off x="7655170" y="4505820"/>
            <a:ext cx="3735076" cy="1681239"/>
          </a:xfrm>
          <a:prstGeom prst="rect">
            <a:avLst/>
          </a:prstGeom>
        </p:spPr>
      </p:pic>
      <p:cxnSp>
        <p:nvCxnSpPr>
          <p:cNvPr id="10" name="Straight Arrow Connector 9">
            <a:extLst>
              <a:ext uri="{FF2B5EF4-FFF2-40B4-BE49-F238E27FC236}">
                <a16:creationId xmlns:a16="http://schemas.microsoft.com/office/drawing/2014/main" id="{339D8E27-65A2-E394-2910-FF849209FA41}"/>
              </a:ext>
            </a:extLst>
          </p:cNvPr>
          <p:cNvCxnSpPr>
            <a:cxnSpLocks/>
          </p:cNvCxnSpPr>
          <p:nvPr/>
        </p:nvCxnSpPr>
        <p:spPr>
          <a:xfrm flipH="1">
            <a:off x="9522708" y="2934928"/>
            <a:ext cx="482681" cy="21997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05081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AEDD2-D303-0812-21AF-7993D1DE0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DC251-7C6D-114A-32D7-51D433211276}"/>
              </a:ext>
            </a:extLst>
          </p:cNvPr>
          <p:cNvSpPr>
            <a:spLocks noGrp="1"/>
          </p:cNvSpPr>
          <p:nvPr>
            <p:ph type="title"/>
          </p:nvPr>
        </p:nvSpPr>
        <p:spPr/>
        <p:txBody>
          <a:bodyPr>
            <a:normAutofit fontScale="90000"/>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Sacerdotal Mass and Priests – Evangelism</a:t>
            </a:r>
            <a:endParaRPr lang="en-US" dirty="0"/>
          </a:p>
        </p:txBody>
      </p:sp>
      <p:sp>
        <p:nvSpPr>
          <p:cNvPr id="8" name="TextBox 7">
            <a:extLst>
              <a:ext uri="{FF2B5EF4-FFF2-40B4-BE49-F238E27FC236}">
                <a16:creationId xmlns:a16="http://schemas.microsoft.com/office/drawing/2014/main" id="{587D5146-6B16-94AC-30B7-D835032464FE}"/>
              </a:ext>
            </a:extLst>
          </p:cNvPr>
          <p:cNvSpPr txBox="1"/>
          <p:nvPr/>
        </p:nvSpPr>
        <p:spPr>
          <a:xfrm>
            <a:off x="1043610" y="2494510"/>
            <a:ext cx="10346635" cy="3785652"/>
          </a:xfrm>
          <a:prstGeom prst="rect">
            <a:avLst/>
          </a:prstGeom>
          <a:noFill/>
        </p:spPr>
        <p:txBody>
          <a:bodyPr wrap="square">
            <a:spAutoFit/>
          </a:bodyPr>
          <a:lstStyle/>
          <a:p>
            <a:r>
              <a:rPr lang="en-US" sz="2400" b="0" i="0" dirty="0">
                <a:solidFill>
                  <a:srgbClr val="081C2A"/>
                </a:solidFill>
                <a:effectLst/>
                <a:latin typeface="system-ui"/>
              </a:rPr>
              <a:t>The Eucharist as an offering is no where in Bible or early teachings. The Eucharist was referred to as a sacrifice but with a different meaning. Early fathers said it was</a:t>
            </a:r>
          </a:p>
          <a:p>
            <a:r>
              <a:rPr lang="en-US" sz="2400" dirty="0">
                <a:solidFill>
                  <a:srgbClr val="081C2A"/>
                </a:solidFill>
                <a:latin typeface="system-ui"/>
              </a:rPr>
              <a:t>a sacrifice of praise and thanksgiving or a remembrance/commemoration of the sacrifice of Jesus on the cross.  Council of Trent condemned this definition and said it was a propitiatory sacrifice which could be applied to the dead.</a:t>
            </a:r>
            <a:br>
              <a:rPr lang="en-US" sz="2400" dirty="0">
                <a:solidFill>
                  <a:srgbClr val="081C2A"/>
                </a:solidFill>
                <a:latin typeface="system-ui"/>
              </a:rPr>
            </a:br>
            <a:br>
              <a:rPr lang="en-US" sz="2400" dirty="0">
                <a:solidFill>
                  <a:srgbClr val="081C2A"/>
                </a:solidFill>
                <a:latin typeface="system-ui"/>
              </a:rPr>
            </a:br>
            <a:r>
              <a:rPr lang="en-US" sz="2400" dirty="0">
                <a:solidFill>
                  <a:srgbClr val="081C2A"/>
                </a:solidFill>
                <a:latin typeface="system-ui"/>
              </a:rPr>
              <a:t>Reformed traditions say the supper is a representation, application and sealing of the once for all sacrifice of Jesus to the believer. </a:t>
            </a:r>
            <a:br>
              <a:rPr lang="en-US" sz="2400" dirty="0">
                <a:solidFill>
                  <a:srgbClr val="081C2A"/>
                </a:solidFill>
                <a:latin typeface="system-ui"/>
              </a:rPr>
            </a:br>
            <a:br>
              <a:rPr lang="en-US" sz="2400" dirty="0">
                <a:solidFill>
                  <a:srgbClr val="081C2A"/>
                </a:solidFill>
                <a:latin typeface="system-ui"/>
              </a:rPr>
            </a:br>
            <a:endParaRPr lang="en-US" sz="2400" dirty="0"/>
          </a:p>
        </p:txBody>
      </p:sp>
    </p:spTree>
    <p:extLst>
      <p:ext uri="{BB962C8B-B14F-4D97-AF65-F5344CB8AC3E}">
        <p14:creationId xmlns:p14="http://schemas.microsoft.com/office/powerpoint/2010/main" val="7536985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A63D-E493-C94E-5CBC-2A9519ECB2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466F81-BE31-C2D8-9127-EA696B8EC4B1}"/>
              </a:ext>
            </a:extLst>
          </p:cNvPr>
          <p:cNvSpPr txBox="1"/>
          <p:nvPr/>
        </p:nvSpPr>
        <p:spPr>
          <a:xfrm>
            <a:off x="4520697" y="2844225"/>
            <a:ext cx="3150606" cy="584775"/>
          </a:xfrm>
          <a:prstGeom prst="rect">
            <a:avLst/>
          </a:prstGeom>
          <a:noFill/>
        </p:spPr>
        <p:txBody>
          <a:bodyPr wrap="none" rtlCol="0">
            <a:spAutoFit/>
          </a:bodyPr>
          <a:lstStyle/>
          <a:p>
            <a:r>
              <a:rPr lang="en-US" sz="3200" dirty="0"/>
              <a:t>Transubstantiation</a:t>
            </a:r>
          </a:p>
        </p:txBody>
      </p:sp>
      <p:sp>
        <p:nvSpPr>
          <p:cNvPr id="4" name="TextBox 3">
            <a:extLst>
              <a:ext uri="{FF2B5EF4-FFF2-40B4-BE49-F238E27FC236}">
                <a16:creationId xmlns:a16="http://schemas.microsoft.com/office/drawing/2014/main" id="{3790132D-DAEB-7A9A-300F-080DEF721E91}"/>
              </a:ext>
            </a:extLst>
          </p:cNvPr>
          <p:cNvSpPr txBox="1"/>
          <p:nvPr/>
        </p:nvSpPr>
        <p:spPr>
          <a:xfrm>
            <a:off x="2541932" y="3871148"/>
            <a:ext cx="6117534" cy="923330"/>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Seven Sacraments, defined by Peter Lombard 12th c.</a:t>
            </a:r>
            <a:br>
              <a:rPr lang="en-US" sz="18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Transubstantiation, defined by Innocent III A.D. 1215</a:t>
            </a:r>
            <a:endParaRPr lang="en-US" dirty="0"/>
          </a:p>
        </p:txBody>
      </p:sp>
      <p:pic>
        <p:nvPicPr>
          <p:cNvPr id="5" name="Picture 4">
            <a:extLst>
              <a:ext uri="{FF2B5EF4-FFF2-40B4-BE49-F238E27FC236}">
                <a16:creationId xmlns:a16="http://schemas.microsoft.com/office/drawing/2014/main" id="{B09D16C5-02B9-D399-9C8F-7B28A0023F54}"/>
              </a:ext>
            </a:extLst>
          </p:cNvPr>
          <p:cNvPicPr>
            <a:picLocks noChangeAspect="1"/>
          </p:cNvPicPr>
          <p:nvPr/>
        </p:nvPicPr>
        <p:blipFill>
          <a:blip r:embed="rId2"/>
          <a:stretch>
            <a:fillRect/>
          </a:stretch>
        </p:blipFill>
        <p:spPr>
          <a:xfrm>
            <a:off x="298766" y="4794478"/>
            <a:ext cx="1615580" cy="1798476"/>
          </a:xfrm>
          <a:prstGeom prst="rect">
            <a:avLst/>
          </a:prstGeom>
        </p:spPr>
      </p:pic>
      <p:pic>
        <p:nvPicPr>
          <p:cNvPr id="7" name="Picture 6">
            <a:extLst>
              <a:ext uri="{FF2B5EF4-FFF2-40B4-BE49-F238E27FC236}">
                <a16:creationId xmlns:a16="http://schemas.microsoft.com/office/drawing/2014/main" id="{6F522180-11C5-DACD-3EA9-0D623C8917C6}"/>
              </a:ext>
            </a:extLst>
          </p:cNvPr>
          <p:cNvPicPr>
            <a:picLocks noChangeAspect="1"/>
          </p:cNvPicPr>
          <p:nvPr/>
        </p:nvPicPr>
        <p:blipFill>
          <a:blip r:embed="rId3"/>
          <a:stretch>
            <a:fillRect/>
          </a:stretch>
        </p:blipFill>
        <p:spPr>
          <a:xfrm>
            <a:off x="9627437" y="5105993"/>
            <a:ext cx="2339543" cy="1615580"/>
          </a:xfrm>
          <a:prstGeom prst="rect">
            <a:avLst/>
          </a:prstGeom>
        </p:spPr>
      </p:pic>
      <p:pic>
        <p:nvPicPr>
          <p:cNvPr id="9" name="Picture 8">
            <a:extLst>
              <a:ext uri="{FF2B5EF4-FFF2-40B4-BE49-F238E27FC236}">
                <a16:creationId xmlns:a16="http://schemas.microsoft.com/office/drawing/2014/main" id="{ABF7D984-95BD-7C49-074E-AA9359D5D489}"/>
              </a:ext>
            </a:extLst>
          </p:cNvPr>
          <p:cNvPicPr>
            <a:picLocks noChangeAspect="1"/>
          </p:cNvPicPr>
          <p:nvPr/>
        </p:nvPicPr>
        <p:blipFill>
          <a:blip r:embed="rId4"/>
          <a:stretch>
            <a:fillRect/>
          </a:stretch>
        </p:blipFill>
        <p:spPr>
          <a:xfrm>
            <a:off x="96539" y="45277"/>
            <a:ext cx="3199912" cy="2018245"/>
          </a:xfrm>
          <a:prstGeom prst="rect">
            <a:avLst/>
          </a:prstGeom>
        </p:spPr>
      </p:pic>
    </p:spTree>
    <p:extLst>
      <p:ext uri="{BB962C8B-B14F-4D97-AF65-F5344CB8AC3E}">
        <p14:creationId xmlns:p14="http://schemas.microsoft.com/office/powerpoint/2010/main" val="303134426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923E8-864B-DA95-5C14-AA20768865CF}"/>
              </a:ext>
            </a:extLst>
          </p:cNvPr>
          <p:cNvSpPr txBox="1"/>
          <p:nvPr/>
        </p:nvSpPr>
        <p:spPr>
          <a:xfrm>
            <a:off x="4559577" y="0"/>
            <a:ext cx="6117534" cy="523220"/>
          </a:xfrm>
          <a:prstGeom prst="rect">
            <a:avLst/>
          </a:prstGeom>
          <a:noFill/>
        </p:spPr>
        <p:txBody>
          <a:bodyPr wrap="square">
            <a:spAutoFit/>
          </a:bodyPr>
          <a:lstStyle/>
          <a:p>
            <a:r>
              <a:rPr lang="en-US" sz="2800" dirty="0"/>
              <a:t>Catholic Teaching</a:t>
            </a:r>
          </a:p>
        </p:txBody>
      </p:sp>
      <p:sp>
        <p:nvSpPr>
          <p:cNvPr id="2" name="TextBox 1">
            <a:extLst>
              <a:ext uri="{FF2B5EF4-FFF2-40B4-BE49-F238E27FC236}">
                <a16:creationId xmlns:a16="http://schemas.microsoft.com/office/drawing/2014/main" id="{8C0E08FB-3AE2-F543-D554-AB3A8CCCF801}"/>
              </a:ext>
            </a:extLst>
          </p:cNvPr>
          <p:cNvSpPr txBox="1"/>
          <p:nvPr/>
        </p:nvSpPr>
        <p:spPr>
          <a:xfrm>
            <a:off x="899028" y="711152"/>
            <a:ext cx="9763635" cy="1384995"/>
          </a:xfrm>
          <a:prstGeom prst="rect">
            <a:avLst/>
          </a:prstGeom>
          <a:noFill/>
        </p:spPr>
        <p:txBody>
          <a:bodyPr wrap="none" rtlCol="0">
            <a:spAutoFit/>
          </a:bodyPr>
          <a:lstStyle/>
          <a:p>
            <a:r>
              <a:rPr lang="en-US" sz="2800" dirty="0"/>
              <a:t>Transubstantiation – When the  priest repeats the words of Jesus at </a:t>
            </a:r>
          </a:p>
          <a:p>
            <a:r>
              <a:rPr lang="en-US" sz="2800" dirty="0"/>
              <a:t>the last supper is believed to change the bread and wine into Christ’s </a:t>
            </a:r>
          </a:p>
          <a:p>
            <a:r>
              <a:rPr lang="en-US" sz="2800" dirty="0"/>
              <a:t>body and blood by the Holy Spirit (1105-1106, 1353).</a:t>
            </a:r>
          </a:p>
        </p:txBody>
      </p:sp>
      <p:sp>
        <p:nvSpPr>
          <p:cNvPr id="5" name="TextBox 4">
            <a:extLst>
              <a:ext uri="{FF2B5EF4-FFF2-40B4-BE49-F238E27FC236}">
                <a16:creationId xmlns:a16="http://schemas.microsoft.com/office/drawing/2014/main" id="{C5446313-2E4A-82BB-68AF-155489493867}"/>
              </a:ext>
            </a:extLst>
          </p:cNvPr>
          <p:cNvSpPr txBox="1"/>
          <p:nvPr/>
        </p:nvSpPr>
        <p:spPr>
          <a:xfrm>
            <a:off x="775251" y="3605385"/>
            <a:ext cx="10011190" cy="923330"/>
          </a:xfrm>
          <a:prstGeom prst="rect">
            <a:avLst/>
          </a:prstGeom>
          <a:noFill/>
        </p:spPr>
        <p:txBody>
          <a:bodyPr wrap="square">
            <a:spAutoFit/>
          </a:bodyPr>
          <a:lstStyle/>
          <a:p>
            <a:r>
              <a:rPr lang="en-US" b="0" i="0" dirty="0">
                <a:solidFill>
                  <a:srgbClr val="474747"/>
                </a:solidFill>
                <a:effectLst/>
                <a:latin typeface="Google Sans"/>
              </a:rPr>
              <a:t>1413 By the consecration </a:t>
            </a:r>
            <a:r>
              <a:rPr lang="en-US" b="0" i="0" dirty="0">
                <a:solidFill>
                  <a:srgbClr val="040C28"/>
                </a:solidFill>
                <a:effectLst/>
                <a:latin typeface="Google Sans"/>
              </a:rPr>
              <a:t>the transubstantiation of the bread and wine into the Body and Blood of Christ is brought about</a:t>
            </a:r>
            <a:r>
              <a:rPr lang="en-US" b="0" i="0" dirty="0">
                <a:solidFill>
                  <a:srgbClr val="474747"/>
                </a:solidFill>
                <a:effectLst/>
                <a:latin typeface="Google Sans"/>
              </a:rPr>
              <a:t>. Under the consecrated species of bread and wine Christ himself, living and glorious, is present in a true, real, and substantial manner: his Body and his Blood, with his soul and his divinity</a:t>
            </a:r>
            <a:endParaRPr lang="en-US" dirty="0"/>
          </a:p>
        </p:txBody>
      </p:sp>
      <p:sp>
        <p:nvSpPr>
          <p:cNvPr id="7" name="TextBox 6">
            <a:extLst>
              <a:ext uri="{FF2B5EF4-FFF2-40B4-BE49-F238E27FC236}">
                <a16:creationId xmlns:a16="http://schemas.microsoft.com/office/drawing/2014/main" id="{C52E2CC2-1080-D184-EB2D-145132C70C57}"/>
              </a:ext>
            </a:extLst>
          </p:cNvPr>
          <p:cNvSpPr txBox="1"/>
          <p:nvPr/>
        </p:nvSpPr>
        <p:spPr>
          <a:xfrm>
            <a:off x="683314" y="4669520"/>
            <a:ext cx="10607537" cy="1477328"/>
          </a:xfrm>
          <a:prstGeom prst="rect">
            <a:avLst/>
          </a:prstGeom>
          <a:noFill/>
        </p:spPr>
        <p:txBody>
          <a:bodyPr wrap="square">
            <a:spAutoFit/>
          </a:bodyPr>
          <a:lstStyle/>
          <a:p>
            <a:r>
              <a:rPr lang="en-US" b="0" i="1" dirty="0">
                <a:solidFill>
                  <a:srgbClr val="002856"/>
                </a:solidFill>
                <a:effectLst/>
                <a:latin typeface="Open Sans" panose="020B0606030504020204" pitchFamily="34" charset="0"/>
              </a:rPr>
              <a:t>Code of Canon Law</a:t>
            </a:r>
            <a:r>
              <a:rPr lang="en-US" b="0" i="0" dirty="0">
                <a:solidFill>
                  <a:srgbClr val="002856"/>
                </a:solidFill>
                <a:effectLst/>
                <a:latin typeface="Open Sans" panose="020B0606030504020204" pitchFamily="34" charset="0"/>
              </a:rPr>
              <a:t> states,</a:t>
            </a:r>
            <a:br>
              <a:rPr lang="en-US" b="0" i="0" dirty="0">
                <a:solidFill>
                  <a:srgbClr val="002856"/>
                </a:solidFill>
                <a:effectLst/>
                <a:latin typeface="Open Sans" panose="020B0606030504020204" pitchFamily="34" charset="0"/>
              </a:rPr>
            </a:br>
            <a:r>
              <a:rPr lang="en-US" b="0" i="0" dirty="0">
                <a:solidFill>
                  <a:srgbClr val="002856"/>
                </a:solidFill>
                <a:effectLst/>
                <a:latin typeface="Open Sans" panose="020B0606030504020204" pitchFamily="34" charset="0"/>
              </a:rPr>
              <a:t>A person who is conscious of grave sin(mortal) is not to . . . receive the body of the Lord without previous sacramental confession unless there is a grave reason and there is no opportunity to confess; in this case the person is to remember the obligation to make an act of perfect contrition which includes the resolution of confessing as soon as possible. (CIC 916)</a:t>
            </a:r>
            <a:endParaRPr lang="en-US" dirty="0"/>
          </a:p>
        </p:txBody>
      </p:sp>
      <p:sp>
        <p:nvSpPr>
          <p:cNvPr id="9" name="TextBox 8">
            <a:extLst>
              <a:ext uri="{FF2B5EF4-FFF2-40B4-BE49-F238E27FC236}">
                <a16:creationId xmlns:a16="http://schemas.microsoft.com/office/drawing/2014/main" id="{6BE771A1-4627-D09A-6E90-70BDFC4929D7}"/>
              </a:ext>
            </a:extLst>
          </p:cNvPr>
          <p:cNvSpPr txBox="1"/>
          <p:nvPr/>
        </p:nvSpPr>
        <p:spPr>
          <a:xfrm>
            <a:off x="1090405" y="2235942"/>
            <a:ext cx="10011189" cy="923330"/>
          </a:xfrm>
          <a:prstGeom prst="rect">
            <a:avLst/>
          </a:prstGeom>
          <a:noFill/>
        </p:spPr>
        <p:txBody>
          <a:bodyPr wrap="square">
            <a:spAutoFit/>
          </a:bodyPr>
          <a:lstStyle/>
          <a:p>
            <a:r>
              <a:rPr lang="en-US" b="0" i="1" dirty="0">
                <a:solidFill>
                  <a:srgbClr val="002856"/>
                </a:solidFill>
                <a:effectLst/>
                <a:latin typeface="Open Sans" panose="020B0606030504020204" pitchFamily="34" charset="0"/>
              </a:rPr>
              <a:t>Catechism of the Catholic Church</a:t>
            </a:r>
            <a:r>
              <a:rPr lang="en-US" b="0" i="0" dirty="0">
                <a:solidFill>
                  <a:srgbClr val="002856"/>
                </a:solidFill>
                <a:effectLst/>
                <a:latin typeface="Open Sans" panose="020B0606030504020204" pitchFamily="34" charset="0"/>
              </a:rPr>
              <a:t> explains, “As bodily nourishment restores lost strength, so the Eucharist strengthens our charity, which tends to be weakened in daily life; and this living charity wipes away </a:t>
            </a:r>
            <a:r>
              <a:rPr lang="en-US" b="0" i="0" u="sng" dirty="0">
                <a:solidFill>
                  <a:srgbClr val="002856"/>
                </a:solidFill>
                <a:effectLst/>
                <a:latin typeface="Open Sans" panose="020B0606030504020204" pitchFamily="34" charset="0"/>
              </a:rPr>
              <a:t>venial</a:t>
            </a:r>
            <a:r>
              <a:rPr lang="en-US" b="0" i="0" dirty="0">
                <a:solidFill>
                  <a:srgbClr val="002856"/>
                </a:solidFill>
                <a:effectLst/>
                <a:latin typeface="Open Sans" panose="020B0606030504020204" pitchFamily="34" charset="0"/>
              </a:rPr>
              <a:t> sins” (CCC 1394).</a:t>
            </a:r>
            <a:endParaRPr lang="en-US" dirty="0"/>
          </a:p>
        </p:txBody>
      </p:sp>
    </p:spTree>
    <p:extLst>
      <p:ext uri="{BB962C8B-B14F-4D97-AF65-F5344CB8AC3E}">
        <p14:creationId xmlns:p14="http://schemas.microsoft.com/office/powerpoint/2010/main" val="34871666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42B1-FAD5-E07F-E27C-E43B42158C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A5AF41-B64A-B79C-5D30-6EDC1BA34DE8}"/>
              </a:ext>
            </a:extLst>
          </p:cNvPr>
          <p:cNvSpPr txBox="1"/>
          <p:nvPr/>
        </p:nvSpPr>
        <p:spPr>
          <a:xfrm>
            <a:off x="4559577" y="0"/>
            <a:ext cx="6117534" cy="523220"/>
          </a:xfrm>
          <a:prstGeom prst="rect">
            <a:avLst/>
          </a:prstGeom>
          <a:noFill/>
        </p:spPr>
        <p:txBody>
          <a:bodyPr wrap="square">
            <a:spAutoFit/>
          </a:bodyPr>
          <a:lstStyle/>
          <a:p>
            <a:r>
              <a:rPr lang="en-US" sz="2800" dirty="0"/>
              <a:t>Catholic Teaching</a:t>
            </a:r>
          </a:p>
        </p:txBody>
      </p:sp>
      <p:sp>
        <p:nvSpPr>
          <p:cNvPr id="2" name="TextBox 1">
            <a:extLst>
              <a:ext uri="{FF2B5EF4-FFF2-40B4-BE49-F238E27FC236}">
                <a16:creationId xmlns:a16="http://schemas.microsoft.com/office/drawing/2014/main" id="{63FAF40D-D9DE-B983-3D66-3C38E7E0ED57}"/>
              </a:ext>
            </a:extLst>
          </p:cNvPr>
          <p:cNvSpPr txBox="1"/>
          <p:nvPr/>
        </p:nvSpPr>
        <p:spPr>
          <a:xfrm>
            <a:off x="882669" y="1883459"/>
            <a:ext cx="10661124" cy="1815882"/>
          </a:xfrm>
          <a:prstGeom prst="rect">
            <a:avLst/>
          </a:prstGeom>
          <a:noFill/>
        </p:spPr>
        <p:txBody>
          <a:bodyPr wrap="none" rtlCol="0">
            <a:spAutoFit/>
          </a:bodyPr>
          <a:lstStyle/>
          <a:p>
            <a:r>
              <a:rPr lang="en-US" sz="2800" dirty="0"/>
              <a:t>“T</a:t>
            </a:r>
            <a:r>
              <a:rPr lang="en-US" sz="2800" b="0" i="0" dirty="0">
                <a:solidFill>
                  <a:srgbClr val="000000"/>
                </a:solidFill>
                <a:effectLst/>
                <a:latin typeface="Open Sans" panose="020B0606030504020204" pitchFamily="34" charset="0"/>
              </a:rPr>
              <a:t>hey abstain from the Eucharist and from prayer,(7) because </a:t>
            </a:r>
          </a:p>
          <a:p>
            <a:r>
              <a:rPr lang="en-US" sz="2800" b="0" i="0" dirty="0">
                <a:solidFill>
                  <a:srgbClr val="000000"/>
                </a:solidFill>
                <a:effectLst/>
                <a:latin typeface="Open Sans" panose="020B0606030504020204" pitchFamily="34" charset="0"/>
              </a:rPr>
              <a:t>they confess not the </a:t>
            </a:r>
            <a:r>
              <a:rPr lang="en-US" sz="2800" b="0" i="0" u="sng" dirty="0">
                <a:solidFill>
                  <a:srgbClr val="000000"/>
                </a:solidFill>
                <a:effectLst/>
                <a:latin typeface="Open Sans" panose="020B0606030504020204" pitchFamily="34" charset="0"/>
              </a:rPr>
              <a:t>Eucharist to be the flesh </a:t>
            </a:r>
            <a:r>
              <a:rPr lang="en-US" sz="2800" b="0" i="0" dirty="0">
                <a:solidFill>
                  <a:srgbClr val="000000"/>
                </a:solidFill>
                <a:effectLst/>
                <a:latin typeface="Open Sans" panose="020B0606030504020204" pitchFamily="34" charset="0"/>
              </a:rPr>
              <a:t>of our </a:t>
            </a:r>
            <a:r>
              <a:rPr lang="en-US" sz="2800" b="0" i="0" dirty="0" err="1">
                <a:solidFill>
                  <a:srgbClr val="000000"/>
                </a:solidFill>
                <a:effectLst/>
                <a:latin typeface="Open Sans" panose="020B0606030504020204" pitchFamily="34" charset="0"/>
              </a:rPr>
              <a:t>Saviour</a:t>
            </a:r>
            <a:r>
              <a:rPr lang="en-US" sz="2800" b="0" i="0" dirty="0">
                <a:solidFill>
                  <a:srgbClr val="000000"/>
                </a:solidFill>
                <a:effectLst/>
                <a:latin typeface="Open Sans" panose="020B0606030504020204" pitchFamily="34" charset="0"/>
              </a:rPr>
              <a:t> </a:t>
            </a:r>
          </a:p>
          <a:p>
            <a:r>
              <a:rPr lang="en-US" sz="2800" b="0" i="0" dirty="0">
                <a:solidFill>
                  <a:srgbClr val="000000"/>
                </a:solidFill>
                <a:effectLst/>
                <a:latin typeface="Open Sans" panose="020B0606030504020204" pitchFamily="34" charset="0"/>
              </a:rPr>
              <a:t>Jesus Christ, which suffered for our sins, and which the Father, </a:t>
            </a:r>
          </a:p>
          <a:p>
            <a:r>
              <a:rPr lang="en-US" sz="2800" b="0" i="0" dirty="0">
                <a:solidFill>
                  <a:srgbClr val="000000"/>
                </a:solidFill>
                <a:effectLst/>
                <a:latin typeface="Open Sans" panose="020B0606030504020204" pitchFamily="34" charset="0"/>
              </a:rPr>
              <a:t>of His goodness, raised up again.”</a:t>
            </a:r>
            <a:endParaRPr lang="en-US" sz="2800" dirty="0"/>
          </a:p>
        </p:txBody>
      </p:sp>
      <p:sp>
        <p:nvSpPr>
          <p:cNvPr id="6" name="TextBox 5">
            <a:extLst>
              <a:ext uri="{FF2B5EF4-FFF2-40B4-BE49-F238E27FC236}">
                <a16:creationId xmlns:a16="http://schemas.microsoft.com/office/drawing/2014/main" id="{49AE9940-475D-7038-74A9-B7B3078AC44D}"/>
              </a:ext>
            </a:extLst>
          </p:cNvPr>
          <p:cNvSpPr txBox="1"/>
          <p:nvPr/>
        </p:nvSpPr>
        <p:spPr>
          <a:xfrm>
            <a:off x="882669" y="1514127"/>
            <a:ext cx="10061331" cy="369332"/>
          </a:xfrm>
          <a:prstGeom prst="rect">
            <a:avLst/>
          </a:prstGeom>
          <a:noFill/>
        </p:spPr>
        <p:txBody>
          <a:bodyPr wrap="square">
            <a:spAutoFit/>
          </a:bodyPr>
          <a:lstStyle/>
          <a:p>
            <a:r>
              <a:rPr lang="en-US" b="1" i="0" dirty="0">
                <a:solidFill>
                  <a:srgbClr val="000000"/>
                </a:solidFill>
                <a:effectLst/>
                <a:latin typeface="Open Sans" panose="020B0606030504020204" pitchFamily="34" charset="0"/>
              </a:rPr>
              <a:t>CHAP. VII. — LET US STAND ALOOF FROM SUCH HERETICS.</a:t>
            </a:r>
            <a:endParaRPr lang="en-US" dirty="0"/>
          </a:p>
        </p:txBody>
      </p:sp>
      <p:sp>
        <p:nvSpPr>
          <p:cNvPr id="10" name="TextBox 9">
            <a:extLst>
              <a:ext uri="{FF2B5EF4-FFF2-40B4-BE49-F238E27FC236}">
                <a16:creationId xmlns:a16="http://schemas.microsoft.com/office/drawing/2014/main" id="{185DC68D-B443-E86C-82E7-0DE4BCD4285F}"/>
              </a:ext>
            </a:extLst>
          </p:cNvPr>
          <p:cNvSpPr txBox="1"/>
          <p:nvPr/>
        </p:nvSpPr>
        <p:spPr>
          <a:xfrm>
            <a:off x="882669" y="960129"/>
            <a:ext cx="10444755" cy="369332"/>
          </a:xfrm>
          <a:prstGeom prst="rect">
            <a:avLst/>
          </a:prstGeom>
          <a:noFill/>
        </p:spPr>
        <p:txBody>
          <a:bodyPr wrap="square">
            <a:spAutoFit/>
          </a:bodyPr>
          <a:lstStyle/>
          <a:p>
            <a:r>
              <a:rPr lang="en-US" b="1" i="0" dirty="0">
                <a:solidFill>
                  <a:srgbClr val="000000"/>
                </a:solidFill>
                <a:effectLst/>
                <a:latin typeface="Open Sans" panose="020B0606030504020204" pitchFamily="34" charset="0"/>
              </a:rPr>
              <a:t>THE EPISTLE OF IGNATIUS TO THE SMYRNAEANS SHORTER AND LONGER VERSIONS.</a:t>
            </a:r>
            <a:endParaRPr lang="en-US" dirty="0"/>
          </a:p>
        </p:txBody>
      </p:sp>
      <p:sp>
        <p:nvSpPr>
          <p:cNvPr id="11" name="TextBox 10">
            <a:extLst>
              <a:ext uri="{FF2B5EF4-FFF2-40B4-BE49-F238E27FC236}">
                <a16:creationId xmlns:a16="http://schemas.microsoft.com/office/drawing/2014/main" id="{6E74213F-B502-8EEB-DCAA-D73D0901D5B4}"/>
              </a:ext>
            </a:extLst>
          </p:cNvPr>
          <p:cNvSpPr txBox="1"/>
          <p:nvPr/>
        </p:nvSpPr>
        <p:spPr>
          <a:xfrm>
            <a:off x="882669" y="3699341"/>
            <a:ext cx="10421443" cy="1631216"/>
          </a:xfrm>
          <a:prstGeom prst="rect">
            <a:avLst/>
          </a:prstGeom>
          <a:noFill/>
        </p:spPr>
        <p:txBody>
          <a:bodyPr wrap="none" rtlCol="0">
            <a:spAutoFit/>
          </a:bodyPr>
          <a:lstStyle/>
          <a:p>
            <a:r>
              <a:rPr lang="en-US" sz="2000" dirty="0"/>
              <a:t>Does this teach early transubstantiation? – NO!</a:t>
            </a:r>
            <a:br>
              <a:rPr lang="en-US" sz="2000" dirty="0"/>
            </a:br>
            <a:br>
              <a:rPr lang="en-US" sz="2000" dirty="0"/>
            </a:br>
            <a:r>
              <a:rPr lang="en-US" sz="2000" dirty="0"/>
              <a:t>This letter is addressing Docetism which was the belief that Jesus only seemed like he was in the flesh. </a:t>
            </a:r>
          </a:p>
          <a:p>
            <a:r>
              <a:rPr lang="en-US" sz="2000" dirty="0"/>
              <a:t>The Docetists were a heretical group that only affirms Jesus was spiritual.  They were not participating</a:t>
            </a:r>
          </a:p>
          <a:p>
            <a:r>
              <a:rPr lang="en-US" sz="2000" dirty="0"/>
              <a:t>in the Lord’s supper because they denied Jesus came in the flesh. </a:t>
            </a:r>
          </a:p>
        </p:txBody>
      </p:sp>
      <p:sp>
        <p:nvSpPr>
          <p:cNvPr id="5" name="TextBox 4">
            <a:extLst>
              <a:ext uri="{FF2B5EF4-FFF2-40B4-BE49-F238E27FC236}">
                <a16:creationId xmlns:a16="http://schemas.microsoft.com/office/drawing/2014/main" id="{B2818A94-6A56-60EC-9C88-2E5B4C95D78F}"/>
              </a:ext>
            </a:extLst>
          </p:cNvPr>
          <p:cNvSpPr txBox="1"/>
          <p:nvPr/>
        </p:nvSpPr>
        <p:spPr>
          <a:xfrm>
            <a:off x="677006" y="6438553"/>
            <a:ext cx="6685085" cy="369332"/>
          </a:xfrm>
          <a:prstGeom prst="rect">
            <a:avLst/>
          </a:prstGeom>
          <a:noFill/>
        </p:spPr>
        <p:txBody>
          <a:bodyPr wrap="square">
            <a:spAutoFit/>
          </a:bodyPr>
          <a:lstStyle/>
          <a:p>
            <a:r>
              <a:rPr lang="en-US" dirty="0"/>
              <a:t>https://www.catholicculture.org/culture/library/view.cfm?id=3836</a:t>
            </a:r>
          </a:p>
        </p:txBody>
      </p:sp>
      <p:sp>
        <p:nvSpPr>
          <p:cNvPr id="4" name="TextBox 3">
            <a:extLst>
              <a:ext uri="{FF2B5EF4-FFF2-40B4-BE49-F238E27FC236}">
                <a16:creationId xmlns:a16="http://schemas.microsoft.com/office/drawing/2014/main" id="{E812F05B-BB35-D7B6-6C2F-B835C98F9BBF}"/>
              </a:ext>
            </a:extLst>
          </p:cNvPr>
          <p:cNvSpPr txBox="1"/>
          <p:nvPr/>
        </p:nvSpPr>
        <p:spPr>
          <a:xfrm>
            <a:off x="677006" y="5561389"/>
            <a:ext cx="10349949" cy="646331"/>
          </a:xfrm>
          <a:prstGeom prst="rect">
            <a:avLst/>
          </a:prstGeom>
          <a:noFill/>
        </p:spPr>
        <p:txBody>
          <a:bodyPr wrap="none" rtlCol="0">
            <a:spAutoFit/>
          </a:bodyPr>
          <a:lstStyle/>
          <a:p>
            <a:r>
              <a:rPr lang="en-US" dirty="0"/>
              <a:t>Early church had a concept of “real presence” but it was not until hundreds of years later that Aristotle categories</a:t>
            </a:r>
          </a:p>
          <a:p>
            <a:r>
              <a:rPr lang="en-US" dirty="0"/>
              <a:t>of “accidents” and “substances” were used by Aquinas (1200’s) to try and explain this miracle. </a:t>
            </a:r>
          </a:p>
        </p:txBody>
      </p:sp>
    </p:spTree>
    <p:extLst>
      <p:ext uri="{BB962C8B-B14F-4D97-AF65-F5344CB8AC3E}">
        <p14:creationId xmlns:p14="http://schemas.microsoft.com/office/powerpoint/2010/main" val="392975459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9086-A842-DDC5-5687-0EE1A9C31A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E81563-223D-071A-38C6-DD1910D04F1F}"/>
              </a:ext>
            </a:extLst>
          </p:cNvPr>
          <p:cNvSpPr txBox="1"/>
          <p:nvPr/>
        </p:nvSpPr>
        <p:spPr>
          <a:xfrm>
            <a:off x="4559577" y="1779104"/>
            <a:ext cx="6117534" cy="523220"/>
          </a:xfrm>
          <a:prstGeom prst="rect">
            <a:avLst/>
          </a:prstGeom>
          <a:noFill/>
        </p:spPr>
        <p:txBody>
          <a:bodyPr wrap="square">
            <a:spAutoFit/>
          </a:bodyPr>
          <a:lstStyle/>
          <a:p>
            <a:r>
              <a:rPr lang="en-US" sz="2800" dirty="0"/>
              <a:t>Bible Teaching</a:t>
            </a:r>
          </a:p>
        </p:txBody>
      </p:sp>
      <p:sp>
        <p:nvSpPr>
          <p:cNvPr id="2" name="TextBox 1">
            <a:extLst>
              <a:ext uri="{FF2B5EF4-FFF2-40B4-BE49-F238E27FC236}">
                <a16:creationId xmlns:a16="http://schemas.microsoft.com/office/drawing/2014/main" id="{C0A5B3EA-F600-60F2-26AF-0BF9166DE5D8}"/>
              </a:ext>
            </a:extLst>
          </p:cNvPr>
          <p:cNvSpPr txBox="1"/>
          <p:nvPr/>
        </p:nvSpPr>
        <p:spPr>
          <a:xfrm>
            <a:off x="4211642" y="3105834"/>
            <a:ext cx="3406702" cy="646331"/>
          </a:xfrm>
          <a:prstGeom prst="rect">
            <a:avLst/>
          </a:prstGeom>
          <a:noFill/>
        </p:spPr>
        <p:txBody>
          <a:bodyPr wrap="none" rtlCol="0">
            <a:spAutoFit/>
          </a:bodyPr>
          <a:lstStyle/>
          <a:p>
            <a:r>
              <a:rPr lang="en-US" sz="3600" dirty="0"/>
              <a:t>Example Symbols</a:t>
            </a:r>
          </a:p>
        </p:txBody>
      </p:sp>
    </p:spTree>
    <p:extLst>
      <p:ext uri="{BB962C8B-B14F-4D97-AF65-F5344CB8AC3E}">
        <p14:creationId xmlns:p14="http://schemas.microsoft.com/office/powerpoint/2010/main" val="36710324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BC45E-6278-7086-6F2F-EC10FD33512D}"/>
              </a:ext>
            </a:extLst>
          </p:cNvPr>
          <p:cNvSpPr txBox="1"/>
          <p:nvPr/>
        </p:nvSpPr>
        <p:spPr>
          <a:xfrm>
            <a:off x="660322" y="425421"/>
            <a:ext cx="10743402" cy="6007157"/>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Matt 4:4 /Duet 8:3 Jesus answered, "It is written: 'Man shall not live on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bread</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alone, but on every word that comes from the mouth of God.'"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1 Pet 2:2 like newborn babies, long for the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pure milk of the word</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so that by it you may grow in respect to salvation,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Heb 5:12-14 For though by this time you ought to be teachers, you have need again for someone to teach you the elementary principles of the oracles of God, and you have come to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need milk and not solid food</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For everyone who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partakes only of milk </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is not accustomed to the word of righteousness, for he is an infant. But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solid food </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is for the mature, who because of practice have their senses trained to discern good and evil.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40484CD-A5E9-2EB5-7DD8-939E9C9CBAD7}"/>
              </a:ext>
            </a:extLst>
          </p:cNvPr>
          <p:cNvSpPr txBox="1"/>
          <p:nvPr/>
        </p:nvSpPr>
        <p:spPr>
          <a:xfrm>
            <a:off x="4765350" y="-129708"/>
            <a:ext cx="1699504" cy="646331"/>
          </a:xfrm>
          <a:prstGeom prst="rect">
            <a:avLst/>
          </a:prstGeom>
          <a:noFill/>
        </p:spPr>
        <p:txBody>
          <a:bodyPr wrap="none" rtlCol="0">
            <a:spAutoFit/>
          </a:bodyPr>
          <a:lstStyle/>
          <a:p>
            <a:r>
              <a:rPr lang="en-US" sz="3600" dirty="0"/>
              <a:t>Symbols</a:t>
            </a:r>
          </a:p>
        </p:txBody>
      </p:sp>
    </p:spTree>
    <p:extLst>
      <p:ext uri="{BB962C8B-B14F-4D97-AF65-F5344CB8AC3E}">
        <p14:creationId xmlns:p14="http://schemas.microsoft.com/office/powerpoint/2010/main" val="42299925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9C6039-EEFA-F7A8-2BE5-103CC67780BB}"/>
              </a:ext>
            </a:extLst>
          </p:cNvPr>
          <p:cNvSpPr txBox="1"/>
          <p:nvPr/>
        </p:nvSpPr>
        <p:spPr>
          <a:xfrm>
            <a:off x="633940" y="862783"/>
            <a:ext cx="10499035" cy="6504986"/>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John 6:32-33 Jesus said to them, “Very truly I tell you, it is not Moses who has given you the bread from heaven, but it is my Father who gives you the true bread from heaven. For the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bread</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of God is the bread that comes down from heaven and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gives life </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to the world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He is quoting Psalm 78:24 .Source of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true bread </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is the Father who gave them(past tense) manna but is now giving(present tense) true bread from heaven. He gives them not perishable food but rather a person –”the one coming down from Heaven". </a:t>
            </a:r>
            <a:b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These are Symbols.  Also John 6 is a year before the last supper.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2CDC4A3-B28F-0412-4897-1EF35DFA6330}"/>
              </a:ext>
            </a:extLst>
          </p:cNvPr>
          <p:cNvSpPr txBox="1"/>
          <p:nvPr/>
        </p:nvSpPr>
        <p:spPr>
          <a:xfrm>
            <a:off x="5107101" y="0"/>
            <a:ext cx="1699504" cy="646331"/>
          </a:xfrm>
          <a:prstGeom prst="rect">
            <a:avLst/>
          </a:prstGeom>
          <a:noFill/>
        </p:spPr>
        <p:txBody>
          <a:bodyPr wrap="none" rtlCol="0">
            <a:spAutoFit/>
          </a:bodyPr>
          <a:lstStyle/>
          <a:p>
            <a:r>
              <a:rPr lang="en-US" sz="3600" dirty="0"/>
              <a:t>Symbols</a:t>
            </a:r>
          </a:p>
        </p:txBody>
      </p:sp>
    </p:spTree>
    <p:extLst>
      <p:ext uri="{BB962C8B-B14F-4D97-AF65-F5344CB8AC3E}">
        <p14:creationId xmlns:p14="http://schemas.microsoft.com/office/powerpoint/2010/main" val="227967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4534F2-1B01-CAF4-EC04-2366185B4F95}"/>
              </a:ext>
            </a:extLst>
          </p:cNvPr>
          <p:cNvSpPr txBox="1"/>
          <p:nvPr/>
        </p:nvSpPr>
        <p:spPr>
          <a:xfrm>
            <a:off x="5423380" y="2844225"/>
            <a:ext cx="1345240" cy="584775"/>
          </a:xfrm>
          <a:prstGeom prst="rect">
            <a:avLst/>
          </a:prstGeom>
          <a:noFill/>
        </p:spPr>
        <p:txBody>
          <a:bodyPr wrap="none" rtlCol="0">
            <a:spAutoFit/>
          </a:bodyPr>
          <a:lstStyle/>
          <a:p>
            <a:r>
              <a:rPr lang="en-US" sz="3200" dirty="0"/>
              <a:t>Week 1</a:t>
            </a:r>
          </a:p>
        </p:txBody>
      </p:sp>
    </p:spTree>
    <p:extLst>
      <p:ext uri="{BB962C8B-B14F-4D97-AF65-F5344CB8AC3E}">
        <p14:creationId xmlns:p14="http://schemas.microsoft.com/office/powerpoint/2010/main" val="239081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D38915-043E-9FDC-9C5D-41EB598FF0C9}"/>
              </a:ext>
            </a:extLst>
          </p:cNvPr>
          <p:cNvSpPr txBox="1"/>
          <p:nvPr/>
        </p:nvSpPr>
        <p:spPr>
          <a:xfrm>
            <a:off x="1021245" y="1103867"/>
            <a:ext cx="6117534" cy="1323439"/>
          </a:xfrm>
          <a:prstGeom prst="rect">
            <a:avLst/>
          </a:prstGeom>
          <a:noFill/>
        </p:spPr>
        <p:txBody>
          <a:bodyPr wrap="square">
            <a:spAutoFit/>
          </a:bodyPr>
          <a:lstStyle/>
          <a:p>
            <a:pPr marL="0" indent="0">
              <a:buNone/>
            </a:pPr>
            <a:r>
              <a:rPr lang="en-US" sz="2000" dirty="0"/>
              <a:t>Ancient Church History- 5BC to AD590</a:t>
            </a:r>
          </a:p>
          <a:p>
            <a:r>
              <a:rPr lang="en-US" sz="2000" dirty="0"/>
              <a:t>Spread of Christianity-to AD100</a:t>
            </a:r>
          </a:p>
          <a:p>
            <a:r>
              <a:rPr lang="en-US" sz="2000" dirty="0"/>
              <a:t>Persecution and internal heresy-100-313</a:t>
            </a:r>
          </a:p>
          <a:p>
            <a:pPr lvl="1"/>
            <a:r>
              <a:rPr lang="en-US" sz="2000" dirty="0"/>
              <a:t>Roman Catholic Church- 313-590</a:t>
            </a:r>
          </a:p>
        </p:txBody>
      </p:sp>
      <p:sp>
        <p:nvSpPr>
          <p:cNvPr id="5" name="TextBox 4">
            <a:extLst>
              <a:ext uri="{FF2B5EF4-FFF2-40B4-BE49-F238E27FC236}">
                <a16:creationId xmlns:a16="http://schemas.microsoft.com/office/drawing/2014/main" id="{13D5D4AF-3310-0980-FA8D-BC761EC26174}"/>
              </a:ext>
            </a:extLst>
          </p:cNvPr>
          <p:cNvSpPr txBox="1"/>
          <p:nvPr/>
        </p:nvSpPr>
        <p:spPr>
          <a:xfrm>
            <a:off x="1296229" y="2935345"/>
            <a:ext cx="6117534" cy="646331"/>
          </a:xfrm>
          <a:prstGeom prst="rect">
            <a:avLst/>
          </a:prstGeom>
          <a:noFill/>
        </p:spPr>
        <p:txBody>
          <a:bodyPr wrap="square">
            <a:spAutoFit/>
          </a:bodyPr>
          <a:lstStyle/>
          <a:p>
            <a:pPr marL="0" indent="0">
              <a:buNone/>
            </a:pPr>
            <a:r>
              <a:rPr lang="en-US" dirty="0"/>
              <a:t>Rise of the Empire – 590-800</a:t>
            </a:r>
          </a:p>
          <a:p>
            <a:pPr marL="0" indent="0">
              <a:buNone/>
            </a:pPr>
            <a:r>
              <a:rPr lang="en-US" dirty="0"/>
              <a:t>Church and State-800-1054</a:t>
            </a:r>
          </a:p>
        </p:txBody>
      </p:sp>
      <p:sp>
        <p:nvSpPr>
          <p:cNvPr id="7" name="TextBox 6">
            <a:extLst>
              <a:ext uri="{FF2B5EF4-FFF2-40B4-BE49-F238E27FC236}">
                <a16:creationId xmlns:a16="http://schemas.microsoft.com/office/drawing/2014/main" id="{D544A93D-4264-954F-1C2A-EB9E0CDFE26A}"/>
              </a:ext>
            </a:extLst>
          </p:cNvPr>
          <p:cNvSpPr txBox="1"/>
          <p:nvPr/>
        </p:nvSpPr>
        <p:spPr>
          <a:xfrm>
            <a:off x="988116" y="2561268"/>
            <a:ext cx="6117534" cy="374077"/>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Middle Ages and Renaissance, c 500- c. 1000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9383173-5394-35A3-0A90-0299ED1EAF33}"/>
              </a:ext>
            </a:extLst>
          </p:cNvPr>
          <p:cNvSpPr txBox="1"/>
          <p:nvPr/>
        </p:nvSpPr>
        <p:spPr>
          <a:xfrm>
            <a:off x="1021245" y="580647"/>
            <a:ext cx="6117534" cy="400110"/>
          </a:xfrm>
          <a:prstGeom prst="rect">
            <a:avLst/>
          </a:prstGeom>
          <a:noFill/>
        </p:spPr>
        <p:txBody>
          <a:bodyPr wrap="square">
            <a:spAutoFit/>
          </a:bodyPr>
          <a:lstStyle/>
          <a:p>
            <a:r>
              <a:rPr lang="en-US" sz="2000" b="0" i="0" u="none" strike="noStrike" baseline="0" dirty="0">
                <a:solidFill>
                  <a:srgbClr val="000000"/>
                </a:solidFill>
                <a:latin typeface="Times New Roman" panose="02020603050405020304" pitchFamily="18" charset="0"/>
              </a:rPr>
              <a:t>The Early Church- 33AD-590AD </a:t>
            </a:r>
            <a:endParaRPr lang="en-US" sz="2000" dirty="0"/>
          </a:p>
        </p:txBody>
      </p:sp>
      <p:sp>
        <p:nvSpPr>
          <p:cNvPr id="11" name="TextBox 10">
            <a:extLst>
              <a:ext uri="{FF2B5EF4-FFF2-40B4-BE49-F238E27FC236}">
                <a16:creationId xmlns:a16="http://schemas.microsoft.com/office/drawing/2014/main" id="{F2169B3C-E39E-23CE-CD81-8B02F935D682}"/>
              </a:ext>
            </a:extLst>
          </p:cNvPr>
          <p:cNvSpPr txBox="1"/>
          <p:nvPr/>
        </p:nvSpPr>
        <p:spPr>
          <a:xfrm>
            <a:off x="799273" y="4109693"/>
            <a:ext cx="7441354" cy="374077"/>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Middle Ages and Renaissance, c 1000- c. 1500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FE8178F-34DB-EBAD-4EB2-1976B628193A}"/>
              </a:ext>
            </a:extLst>
          </p:cNvPr>
          <p:cNvSpPr txBox="1"/>
          <p:nvPr/>
        </p:nvSpPr>
        <p:spPr>
          <a:xfrm>
            <a:off x="988116" y="4509122"/>
            <a:ext cx="8245336" cy="1754326"/>
          </a:xfrm>
          <a:prstGeom prst="rect">
            <a:avLst/>
          </a:prstGeom>
          <a:noFill/>
        </p:spPr>
        <p:txBody>
          <a:bodyPr wrap="square">
            <a:spAutoFit/>
          </a:bodyPr>
          <a:lstStyle/>
          <a:p>
            <a:r>
              <a:rPr lang="en-US" sz="1800" dirty="0"/>
              <a:t>Supremacy of the Papacy-1054-1305</a:t>
            </a:r>
          </a:p>
          <a:p>
            <a:r>
              <a:rPr lang="en-US" dirty="0"/>
              <a:t>Only educated people could read Latin</a:t>
            </a:r>
          </a:p>
          <a:p>
            <a:r>
              <a:rPr lang="en-US" dirty="0"/>
              <a:t>Indulgences to pay for sin removal.</a:t>
            </a:r>
          </a:p>
          <a:p>
            <a:r>
              <a:rPr lang="en-US" dirty="0"/>
              <a:t>1382 – John Wycliffe’s English Bible. The Bible was burned and reform stopped.</a:t>
            </a:r>
            <a:br>
              <a:rPr lang="en-US" dirty="0"/>
            </a:br>
            <a:r>
              <a:rPr lang="en-US" dirty="0"/>
              <a:t>Martin Luther 1517 -95 theses. Excommunicated 1521</a:t>
            </a:r>
          </a:p>
          <a:p>
            <a:r>
              <a:rPr lang="en-US" dirty="0"/>
              <a:t>William Tyndale Bible- 1525</a:t>
            </a:r>
          </a:p>
        </p:txBody>
      </p:sp>
      <p:cxnSp>
        <p:nvCxnSpPr>
          <p:cNvPr id="4" name="Straight Connector 3">
            <a:extLst>
              <a:ext uri="{FF2B5EF4-FFF2-40B4-BE49-F238E27FC236}">
                <a16:creationId xmlns:a16="http://schemas.microsoft.com/office/drawing/2014/main" id="{2E18C664-E91F-7816-80D0-33BB299134AD}"/>
              </a:ext>
            </a:extLst>
          </p:cNvPr>
          <p:cNvCxnSpPr/>
          <p:nvPr/>
        </p:nvCxnSpPr>
        <p:spPr>
          <a:xfrm>
            <a:off x="799273" y="2427306"/>
            <a:ext cx="8039927" cy="25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166030-2DD9-61A4-DB5F-2D06CD763B0B}"/>
              </a:ext>
            </a:extLst>
          </p:cNvPr>
          <p:cNvCxnSpPr/>
          <p:nvPr/>
        </p:nvCxnSpPr>
        <p:spPr>
          <a:xfrm>
            <a:off x="910565" y="3980534"/>
            <a:ext cx="8039927" cy="253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50522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F33567-47B1-EF44-22EA-47749097C908}"/>
              </a:ext>
            </a:extLst>
          </p:cNvPr>
          <p:cNvSpPr txBox="1"/>
          <p:nvPr/>
        </p:nvSpPr>
        <p:spPr>
          <a:xfrm>
            <a:off x="964324" y="756783"/>
            <a:ext cx="10386848" cy="2543068"/>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John 6:34-35 “Sir,” they said, “always give us this bread.”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Then Jesus declared, “I am the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bread </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of life. Whoever comes to me will never go hungry, and whoever </a:t>
            </a:r>
            <a:r>
              <a:rPr lang="en-US" sz="2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believes</a:t>
            </a: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in me will never be thirsty.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Symbol eating=believing</a:t>
            </a:r>
            <a:endParaRPr lang="en-US" sz="2800" dirty="0"/>
          </a:p>
        </p:txBody>
      </p:sp>
      <p:sp>
        <p:nvSpPr>
          <p:cNvPr id="2" name="TextBox 1">
            <a:extLst>
              <a:ext uri="{FF2B5EF4-FFF2-40B4-BE49-F238E27FC236}">
                <a16:creationId xmlns:a16="http://schemas.microsoft.com/office/drawing/2014/main" id="{9832567C-BDDB-5B6F-8824-C28C504B500F}"/>
              </a:ext>
            </a:extLst>
          </p:cNvPr>
          <p:cNvSpPr txBox="1"/>
          <p:nvPr/>
        </p:nvSpPr>
        <p:spPr>
          <a:xfrm>
            <a:off x="4924375" y="-39697"/>
            <a:ext cx="1699504" cy="646331"/>
          </a:xfrm>
          <a:prstGeom prst="rect">
            <a:avLst/>
          </a:prstGeom>
          <a:noFill/>
        </p:spPr>
        <p:txBody>
          <a:bodyPr wrap="none" rtlCol="0">
            <a:spAutoFit/>
          </a:bodyPr>
          <a:lstStyle/>
          <a:p>
            <a:r>
              <a:rPr lang="en-US" sz="3600" dirty="0"/>
              <a:t>Symbols</a:t>
            </a:r>
          </a:p>
        </p:txBody>
      </p:sp>
    </p:spTree>
    <p:extLst>
      <p:ext uri="{BB962C8B-B14F-4D97-AF65-F5344CB8AC3E}">
        <p14:creationId xmlns:p14="http://schemas.microsoft.com/office/powerpoint/2010/main" val="37825439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477767-8C5B-D4F5-6397-D5CE07448CC0}"/>
              </a:ext>
            </a:extLst>
          </p:cNvPr>
          <p:cNvSpPr txBox="1"/>
          <p:nvPr/>
        </p:nvSpPr>
        <p:spPr>
          <a:xfrm>
            <a:off x="824948" y="629685"/>
            <a:ext cx="10396330" cy="5811334"/>
          </a:xfrm>
          <a:prstGeom prst="rect">
            <a:avLst/>
          </a:prstGeom>
          <a:noFill/>
        </p:spPr>
        <p:txBody>
          <a:bodyPr wrap="square">
            <a:spAutoFit/>
          </a:bodyPr>
          <a:lstStyle/>
          <a:p>
            <a:pPr marL="0" marR="0">
              <a:lnSpc>
                <a:spcPct val="115000"/>
              </a:lnSpc>
              <a:spcBef>
                <a:spcPts val="0"/>
              </a:spcBef>
              <a:spcAft>
                <a:spcPts val="0"/>
              </a:spcAft>
            </a:pP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John 6:52 Then the Jews began to argue sharply among themselves, “How can this man give us his flesh to eat?”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Jesus then </a:t>
            </a:r>
            <a:r>
              <a:rPr lang="en-US" sz="18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explains </a:t>
            </a: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it in 6:53-58. eating my flesh and drinking my blood is the exact same position as: (1) hearing His word and believing in Him who sent Jesus(John 5:24; (2)being drawn by the Father (6:44); (3) looking to the Son and believing (6:40); or (4) simply believing(6:47). The result is the same in each case-eternal life, or being raised up at the last day. Clear definition of the metaphor. Jesus is not talking about a sacrament of the Eucharist established years later. His referring to His body and blood parallel clearly with belief in the Son and the drawing of the Father. John 15 Jesus is using metaphor of "</a:t>
            </a:r>
            <a:r>
              <a:rPr lang="en-US" sz="18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am the vine". Matthew and Paul record the fact that the blood of which the Lord speaks is the "blood of the covenant" of the "new testament(covenant) in My blood. The blood of the cross. Heb 9 and 10 is clear the sacrifice was a one time never to be repeated complete and perfect action. Jesus and Paul continue to refer to the elements as bread and wine not as the body and blood of Christ. When Jesus refers to the cup He says "</a:t>
            </a:r>
            <a:r>
              <a:rPr lang="en-US" sz="18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will not drink again of this FRUIT of the vine from now until that day....(Matt 26:29). He doesn’t say its His literal blood. He says its fruit of the vine. Does this mean He will still be transubstantiating wine into blood in the kingdom of God? 1 Cor 11:26 again Paul refers to it as bread and wine not body and blood.  It was and always was intended to be a memorial not something we do that causes a past event to happen again. </a:t>
            </a:r>
            <a:br>
              <a:rPr lang="en-US"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13459674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4F1BA0-48DD-5064-2FE0-11B789B5F424}"/>
              </a:ext>
            </a:extLst>
          </p:cNvPr>
          <p:cNvSpPr txBox="1"/>
          <p:nvPr/>
        </p:nvSpPr>
        <p:spPr>
          <a:xfrm>
            <a:off x="823121" y="1061099"/>
            <a:ext cx="11018039" cy="4522905"/>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Its His sacrifice that gives life, not simply the flesh.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John6:44 No one can come to me unless the Father who sent me </a:t>
            </a:r>
            <a:r>
              <a:rPr lang="en-US" sz="2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draws</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them, and I will raise them up at the last day.</a:t>
            </a: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6:47  Very truly I tell you, the one who </a:t>
            </a:r>
            <a:r>
              <a:rPr lang="en-US" sz="2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believes</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has eternal life.</a:t>
            </a: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Look at positions:   looking to the Son, drawing, believing</a:t>
            </a:r>
            <a:r>
              <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Leads to eternal 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3701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9BA05F-EB5B-B52C-B168-992A0E8EBF29}"/>
              </a:ext>
            </a:extLst>
          </p:cNvPr>
          <p:cNvSpPr txBox="1"/>
          <p:nvPr/>
        </p:nvSpPr>
        <p:spPr>
          <a:xfrm>
            <a:off x="695622" y="421959"/>
            <a:ext cx="11075963" cy="6511013"/>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6:53-58   Jesus said to them, “Very truly I tell you, unless you eat the flesh of the Son of Man and drink his blood, you have no life in you. </a:t>
            </a: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5:24  Very truly I tell you, whoever hears my word and </a:t>
            </a:r>
            <a:r>
              <a:rPr lang="en-US" sz="2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believes</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him who sent me has eternal life and will not be judged but has crossed over from death to 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6:40 For my Father’s will is that everyone who </a:t>
            </a:r>
            <a:r>
              <a:rPr lang="en-US" sz="2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looks</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the Son and </a:t>
            </a:r>
            <a:r>
              <a:rPr lang="en-US" sz="2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believes</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him shall have eternal life, and I will raise them up at the last day.</a:t>
            </a: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Look at position: eating=hearing and drinking=believing  leads to eternal life</a:t>
            </a:r>
            <a:b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Tree>
    <p:extLst>
      <p:ext uri="{BB962C8B-B14F-4D97-AF65-F5344CB8AC3E}">
        <p14:creationId xmlns:p14="http://schemas.microsoft.com/office/powerpoint/2010/main" val="31287981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11AA-5A39-AE9A-5468-19884AB4EF3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0C8FAE-8C79-7864-483F-D4376910ADFA}"/>
              </a:ext>
            </a:extLst>
          </p:cNvPr>
          <p:cNvSpPr txBox="1"/>
          <p:nvPr/>
        </p:nvSpPr>
        <p:spPr>
          <a:xfrm>
            <a:off x="723730" y="981586"/>
            <a:ext cx="11018039" cy="1547475"/>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The result is the same in each case-eternal life, or being raised up at the last day. Clear definition of the metaphor.  His referring to His body and blood parallel clearly with belief in the Son and the drawing of the Father.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2E0B224-561C-CE8F-CEF3-B6481143EB25}"/>
              </a:ext>
            </a:extLst>
          </p:cNvPr>
          <p:cNvSpPr txBox="1"/>
          <p:nvPr/>
        </p:nvSpPr>
        <p:spPr>
          <a:xfrm>
            <a:off x="901975" y="3429000"/>
            <a:ext cx="10388877" cy="2246769"/>
          </a:xfrm>
          <a:prstGeom prst="rect">
            <a:avLst/>
          </a:prstGeom>
          <a:noFill/>
        </p:spPr>
        <p:txBody>
          <a:bodyPr wrap="square">
            <a:spAutoFit/>
          </a:bodyPr>
          <a:lstStyle/>
          <a:p>
            <a:r>
              <a:rPr lang="en-US" sz="2800" b="0" i="0" dirty="0">
                <a:solidFill>
                  <a:srgbClr val="000000"/>
                </a:solidFill>
                <a:effectLst/>
                <a:latin typeface="system-ui"/>
              </a:rPr>
              <a:t>Jesus often used figures of speech</a:t>
            </a:r>
            <a:br>
              <a:rPr lang="en-US" sz="2800" b="0" i="0" dirty="0">
                <a:solidFill>
                  <a:srgbClr val="000000"/>
                </a:solidFill>
                <a:effectLst/>
                <a:latin typeface="system-ui"/>
              </a:rPr>
            </a:br>
            <a:r>
              <a:rPr lang="en-US" sz="2800" b="0" i="0" dirty="0">
                <a:solidFill>
                  <a:srgbClr val="000000"/>
                </a:solidFill>
                <a:effectLst/>
                <a:latin typeface="system-ui"/>
              </a:rPr>
              <a:t>John 16:25</a:t>
            </a:r>
            <a:br>
              <a:rPr lang="en-US" sz="2800" b="0" i="0" dirty="0">
                <a:solidFill>
                  <a:srgbClr val="000000"/>
                </a:solidFill>
                <a:effectLst/>
                <a:latin typeface="system-ui"/>
              </a:rPr>
            </a:br>
            <a:r>
              <a:rPr lang="en-US" sz="2800" b="0" i="0" dirty="0">
                <a:solidFill>
                  <a:srgbClr val="000000"/>
                </a:solidFill>
                <a:effectLst/>
                <a:latin typeface="system-ui"/>
              </a:rPr>
              <a:t>“These things I have spoken to you in </a:t>
            </a:r>
            <a:r>
              <a:rPr lang="en-US" sz="2800" b="0" i="0" u="sng" dirty="0">
                <a:solidFill>
                  <a:srgbClr val="000000"/>
                </a:solidFill>
                <a:effectLst/>
                <a:latin typeface="system-ui"/>
              </a:rPr>
              <a:t>figures of speech</a:t>
            </a:r>
            <a:r>
              <a:rPr lang="en-US" sz="2800" b="0" i="0" dirty="0">
                <a:solidFill>
                  <a:srgbClr val="000000"/>
                </a:solidFill>
                <a:effectLst/>
                <a:latin typeface="system-ui"/>
              </a:rPr>
              <a:t>; an hour is coming when I will no longer speak to you in </a:t>
            </a:r>
            <a:r>
              <a:rPr lang="en-US" sz="2800" b="0" i="0" u="sng" dirty="0">
                <a:solidFill>
                  <a:srgbClr val="000000"/>
                </a:solidFill>
                <a:effectLst/>
                <a:latin typeface="system-ui"/>
              </a:rPr>
              <a:t>figures of speech</a:t>
            </a:r>
            <a:r>
              <a:rPr lang="en-US" sz="2800" b="0" i="0" dirty="0">
                <a:solidFill>
                  <a:srgbClr val="000000"/>
                </a:solidFill>
                <a:effectLst/>
                <a:latin typeface="system-ui"/>
              </a:rPr>
              <a:t>, but will tell you plainly about the Father. ”</a:t>
            </a:r>
            <a:endParaRPr lang="en-US" sz="2800" dirty="0"/>
          </a:p>
        </p:txBody>
      </p:sp>
    </p:spTree>
    <p:extLst>
      <p:ext uri="{BB962C8B-B14F-4D97-AF65-F5344CB8AC3E}">
        <p14:creationId xmlns:p14="http://schemas.microsoft.com/office/powerpoint/2010/main" val="198562989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0240C-213F-0D13-0F97-990C792B87D6}"/>
              </a:ext>
            </a:extLst>
          </p:cNvPr>
          <p:cNvPicPr>
            <a:picLocks noChangeAspect="1"/>
          </p:cNvPicPr>
          <p:nvPr/>
        </p:nvPicPr>
        <p:blipFill>
          <a:blip r:embed="rId2"/>
          <a:stretch>
            <a:fillRect/>
          </a:stretch>
        </p:blipFill>
        <p:spPr>
          <a:xfrm>
            <a:off x="2594113" y="310970"/>
            <a:ext cx="6571275" cy="6060007"/>
          </a:xfrm>
          <a:prstGeom prst="rect">
            <a:avLst/>
          </a:prstGeom>
        </p:spPr>
      </p:pic>
    </p:spTree>
    <p:extLst>
      <p:ext uri="{BB962C8B-B14F-4D97-AF65-F5344CB8AC3E}">
        <p14:creationId xmlns:p14="http://schemas.microsoft.com/office/powerpoint/2010/main" val="36067661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398B22-6DD2-598B-DAAF-8AAB57621D6D}"/>
              </a:ext>
            </a:extLst>
          </p:cNvPr>
          <p:cNvSpPr txBox="1"/>
          <p:nvPr/>
        </p:nvSpPr>
        <p:spPr>
          <a:xfrm>
            <a:off x="763598" y="353322"/>
            <a:ext cx="11082245" cy="6330259"/>
          </a:xfrm>
          <a:prstGeom prst="rect">
            <a:avLst/>
          </a:prstGeom>
          <a:noFill/>
        </p:spPr>
        <p:txBody>
          <a:bodyPr wrap="square">
            <a:spAutoFit/>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John 6:51 "I am the living bread that came down out of heaven; if anyone eats of this bread, he will live forever; and the bread also which I will give for the life of the world</a:t>
            </a: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is My flesh."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Notice it says the bread is my flesh. </a:t>
            </a:r>
            <a:r>
              <a:rPr lang="en-US" sz="24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Symbolically</a:t>
            </a:r>
            <a:endParaRPr lang="en-US" sz="24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John 10:9 "I am the door; if anyone enters through Me, he will be saved, and will </a:t>
            </a: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go in and out and find pasture.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1 Cor 10:4 and all drank the same spiritual drink, for they were drinking from a </a:t>
            </a:r>
            <a:r>
              <a:rPr lang="en-US" sz="2400" u="sng"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spiritual rock </a:t>
            </a: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which followed them; and the rock was Christ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Notice again "spiritual drink".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09673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56A78-EF6F-E3BF-A695-5DF66AAA63F2}"/>
              </a:ext>
            </a:extLst>
          </p:cNvPr>
          <p:cNvSpPr txBox="1"/>
          <p:nvPr/>
        </p:nvSpPr>
        <p:spPr>
          <a:xfrm>
            <a:off x="1854518" y="619485"/>
            <a:ext cx="8482963" cy="523220"/>
          </a:xfrm>
          <a:prstGeom prst="rect">
            <a:avLst/>
          </a:prstGeom>
          <a:noFill/>
        </p:spPr>
        <p:txBody>
          <a:bodyPr wrap="none" rtlCol="0">
            <a:spAutoFit/>
          </a:bodyPr>
          <a:lstStyle/>
          <a:p>
            <a:r>
              <a:rPr lang="en-US" sz="2800" dirty="0"/>
              <a:t>Drinking actual blood is forbidden- Genesis 9:4; Lev. 3:17. </a:t>
            </a:r>
          </a:p>
        </p:txBody>
      </p:sp>
      <p:sp>
        <p:nvSpPr>
          <p:cNvPr id="3" name="TextBox 2">
            <a:extLst>
              <a:ext uri="{FF2B5EF4-FFF2-40B4-BE49-F238E27FC236}">
                <a16:creationId xmlns:a16="http://schemas.microsoft.com/office/drawing/2014/main" id="{DB6091BA-779B-3C87-7972-4474758F14B5}"/>
              </a:ext>
            </a:extLst>
          </p:cNvPr>
          <p:cNvSpPr txBox="1"/>
          <p:nvPr/>
        </p:nvSpPr>
        <p:spPr>
          <a:xfrm>
            <a:off x="964860" y="1226846"/>
            <a:ext cx="10664843" cy="954107"/>
          </a:xfrm>
          <a:prstGeom prst="rect">
            <a:avLst/>
          </a:prstGeom>
          <a:noFill/>
        </p:spPr>
        <p:txBody>
          <a:bodyPr wrap="none" rtlCol="0">
            <a:spAutoFit/>
          </a:bodyPr>
          <a:lstStyle/>
          <a:p>
            <a:r>
              <a:rPr lang="en-US" sz="2800" dirty="0"/>
              <a:t>Peter said he had never eaten anything unholy and unclean (Acts 10:14) and</a:t>
            </a:r>
          </a:p>
          <a:p>
            <a:r>
              <a:rPr lang="en-US" sz="2800" dirty="0"/>
              <a:t> the Jerusalem Council repeated this restriction in Acts 15:29).</a:t>
            </a:r>
          </a:p>
        </p:txBody>
      </p:sp>
      <p:sp>
        <p:nvSpPr>
          <p:cNvPr id="4" name="TextBox 3">
            <a:extLst>
              <a:ext uri="{FF2B5EF4-FFF2-40B4-BE49-F238E27FC236}">
                <a16:creationId xmlns:a16="http://schemas.microsoft.com/office/drawing/2014/main" id="{FC523461-BA06-D9BC-5589-52BCAEE1D74D}"/>
              </a:ext>
            </a:extLst>
          </p:cNvPr>
          <p:cNvSpPr txBox="1"/>
          <p:nvPr/>
        </p:nvSpPr>
        <p:spPr>
          <a:xfrm>
            <a:off x="939789" y="2427390"/>
            <a:ext cx="10689914" cy="1815882"/>
          </a:xfrm>
          <a:prstGeom prst="rect">
            <a:avLst/>
          </a:prstGeom>
          <a:noFill/>
        </p:spPr>
        <p:txBody>
          <a:bodyPr wrap="none" rtlCol="0">
            <a:spAutoFit/>
          </a:bodyPr>
          <a:lstStyle/>
          <a:p>
            <a:r>
              <a:rPr lang="en-US" sz="2800" dirty="0"/>
              <a:t>In the incarnation Jesus body was physically located in once place. If his </a:t>
            </a:r>
          </a:p>
          <a:p>
            <a:r>
              <a:rPr lang="en-US" sz="2800" dirty="0"/>
              <a:t>actual  physical body is being eaten everywhere on earth, doesn’t that mean</a:t>
            </a:r>
          </a:p>
          <a:p>
            <a:r>
              <a:rPr lang="en-US" sz="2800" dirty="0"/>
              <a:t> his human body is omnipresent? The Bible says only in his divine nature is </a:t>
            </a:r>
          </a:p>
          <a:p>
            <a:r>
              <a:rPr lang="en-US" sz="2800" dirty="0"/>
              <a:t>He omnipresent. </a:t>
            </a:r>
          </a:p>
        </p:txBody>
      </p:sp>
      <p:sp>
        <p:nvSpPr>
          <p:cNvPr id="5" name="TextBox 4">
            <a:extLst>
              <a:ext uri="{FF2B5EF4-FFF2-40B4-BE49-F238E27FC236}">
                <a16:creationId xmlns:a16="http://schemas.microsoft.com/office/drawing/2014/main" id="{03CE5849-6704-6033-4D6C-8C815D59C220}"/>
              </a:ext>
            </a:extLst>
          </p:cNvPr>
          <p:cNvSpPr txBox="1"/>
          <p:nvPr/>
        </p:nvSpPr>
        <p:spPr>
          <a:xfrm>
            <a:off x="726159" y="4512859"/>
            <a:ext cx="10831811" cy="1815882"/>
          </a:xfrm>
          <a:prstGeom prst="rect">
            <a:avLst/>
          </a:prstGeom>
          <a:noFill/>
        </p:spPr>
        <p:txBody>
          <a:bodyPr wrap="none" rtlCol="0">
            <a:spAutoFit/>
          </a:bodyPr>
          <a:lstStyle/>
          <a:p>
            <a:r>
              <a:rPr lang="en-US" sz="2800" dirty="0"/>
              <a:t>Roman Catholic- Cannot take communion if you are unworthy (mortal sin)</a:t>
            </a:r>
          </a:p>
          <a:p>
            <a:endParaRPr lang="en-US" sz="2800" dirty="0"/>
          </a:p>
          <a:p>
            <a:r>
              <a:rPr lang="en-US" sz="2800" dirty="0"/>
              <a:t>Bible- We are all unworthy and we take it because we are unworthy and </a:t>
            </a:r>
          </a:p>
          <a:p>
            <a:r>
              <a:rPr lang="en-US" sz="2800" dirty="0"/>
              <a:t>are remembering what Jesus did to make us worthy.</a:t>
            </a:r>
          </a:p>
        </p:txBody>
      </p:sp>
    </p:spTree>
    <p:extLst>
      <p:ext uri="{BB962C8B-B14F-4D97-AF65-F5344CB8AC3E}">
        <p14:creationId xmlns:p14="http://schemas.microsoft.com/office/powerpoint/2010/main" val="122231383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B8D5-7987-6F19-BA35-C80B0C8134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E94911-98CC-DE68-97FD-BA9017EB784E}"/>
              </a:ext>
            </a:extLst>
          </p:cNvPr>
          <p:cNvSpPr txBox="1"/>
          <p:nvPr/>
        </p:nvSpPr>
        <p:spPr>
          <a:xfrm>
            <a:off x="711518" y="465663"/>
            <a:ext cx="9930924" cy="954107"/>
          </a:xfrm>
          <a:prstGeom prst="rect">
            <a:avLst/>
          </a:prstGeom>
          <a:noFill/>
        </p:spPr>
        <p:txBody>
          <a:bodyPr wrap="none" rtlCol="0">
            <a:spAutoFit/>
          </a:bodyPr>
          <a:lstStyle/>
          <a:p>
            <a:r>
              <a:rPr lang="en-US" sz="2800" dirty="0"/>
              <a:t>Communion is remembering the sacrifice of Jesus by partaking in the </a:t>
            </a:r>
          </a:p>
          <a:p>
            <a:r>
              <a:rPr lang="en-US" sz="2800" dirty="0"/>
              <a:t>symbols of his body and blood.</a:t>
            </a:r>
          </a:p>
        </p:txBody>
      </p:sp>
      <p:sp>
        <p:nvSpPr>
          <p:cNvPr id="6" name="TextBox 5">
            <a:extLst>
              <a:ext uri="{FF2B5EF4-FFF2-40B4-BE49-F238E27FC236}">
                <a16:creationId xmlns:a16="http://schemas.microsoft.com/office/drawing/2014/main" id="{D1B4B613-B235-9B54-6BFD-820F3591EDF8}"/>
              </a:ext>
            </a:extLst>
          </p:cNvPr>
          <p:cNvSpPr txBox="1"/>
          <p:nvPr/>
        </p:nvSpPr>
        <p:spPr>
          <a:xfrm>
            <a:off x="795131" y="1419770"/>
            <a:ext cx="10416209" cy="4903907"/>
          </a:xfrm>
          <a:prstGeom prst="rect">
            <a:avLst/>
          </a:prstGeom>
          <a:noFill/>
        </p:spPr>
        <p:txBody>
          <a:bodyPr wrap="square">
            <a:spAutoFit/>
          </a:bodyPr>
          <a:lstStyle/>
          <a:p>
            <a:pPr algn="l">
              <a:spcBef>
                <a:spcPts val="1500"/>
              </a:spcBef>
              <a:spcAft>
                <a:spcPts val="750"/>
              </a:spcAft>
            </a:pPr>
            <a:r>
              <a:rPr lang="en-US" b="1" i="0" dirty="0">
                <a:solidFill>
                  <a:srgbClr val="000000"/>
                </a:solidFill>
                <a:effectLst/>
                <a:latin typeface="system-ui"/>
              </a:rPr>
              <a:t>The Lord’s Supper 1 Cor. 11:23-29</a:t>
            </a:r>
          </a:p>
          <a:p>
            <a:pPr algn="l"/>
            <a:r>
              <a:rPr lang="en-US" sz="3200" b="1" i="0" baseline="30000" dirty="0">
                <a:solidFill>
                  <a:srgbClr val="000000"/>
                </a:solidFill>
                <a:effectLst/>
                <a:latin typeface="system-ui"/>
              </a:rPr>
              <a:t>23 </a:t>
            </a:r>
            <a:r>
              <a:rPr lang="en-US" sz="3200" b="0" i="0" dirty="0">
                <a:solidFill>
                  <a:srgbClr val="000000"/>
                </a:solidFill>
                <a:effectLst/>
                <a:latin typeface="system-ui"/>
              </a:rPr>
              <a:t>For I received from the Lord that which I also delivered to you, that the Lord Jesus, on the night when He was betrayed, took bread; </a:t>
            </a:r>
            <a:r>
              <a:rPr lang="en-US" sz="3200" b="1" i="0" baseline="30000" dirty="0">
                <a:solidFill>
                  <a:srgbClr val="000000"/>
                </a:solidFill>
                <a:effectLst/>
                <a:latin typeface="system-ui"/>
              </a:rPr>
              <a:t>24 </a:t>
            </a:r>
            <a:r>
              <a:rPr lang="en-US" sz="3200" b="0" i="0" dirty="0">
                <a:solidFill>
                  <a:srgbClr val="000000"/>
                </a:solidFill>
                <a:effectLst/>
                <a:latin typeface="system-ui"/>
              </a:rPr>
              <a:t>and when He had given thanks, He broke it and said, “This is My body, which is for you; do this in </a:t>
            </a:r>
            <a:r>
              <a:rPr lang="en-US" sz="3200" b="0" i="0" u="sng" dirty="0">
                <a:solidFill>
                  <a:srgbClr val="000000"/>
                </a:solidFill>
                <a:effectLst/>
                <a:latin typeface="system-ui"/>
              </a:rPr>
              <a:t>remembrance </a:t>
            </a:r>
            <a:r>
              <a:rPr lang="en-US" sz="3200" b="0" i="0" dirty="0">
                <a:solidFill>
                  <a:srgbClr val="000000"/>
                </a:solidFill>
                <a:effectLst/>
                <a:latin typeface="system-ui"/>
              </a:rPr>
              <a:t>of Me.” </a:t>
            </a:r>
            <a:r>
              <a:rPr lang="en-US" sz="3200" b="1" i="0" baseline="30000" dirty="0">
                <a:solidFill>
                  <a:srgbClr val="000000"/>
                </a:solidFill>
                <a:effectLst/>
                <a:latin typeface="system-ui"/>
              </a:rPr>
              <a:t>25 </a:t>
            </a:r>
            <a:r>
              <a:rPr lang="en-US" sz="3200" b="0" i="0" dirty="0">
                <a:solidFill>
                  <a:srgbClr val="000000"/>
                </a:solidFill>
                <a:effectLst/>
                <a:latin typeface="system-ui"/>
              </a:rPr>
              <a:t>In the same way </a:t>
            </a:r>
            <a:r>
              <a:rPr lang="en-US" sz="3200" b="0" i="1" dirty="0">
                <a:solidFill>
                  <a:srgbClr val="000000"/>
                </a:solidFill>
                <a:effectLst/>
                <a:latin typeface="system-ui"/>
              </a:rPr>
              <a:t>He</a:t>
            </a:r>
            <a:r>
              <a:rPr lang="en-US" sz="3200" b="0" i="0" dirty="0">
                <a:solidFill>
                  <a:srgbClr val="000000"/>
                </a:solidFill>
                <a:effectLst/>
                <a:latin typeface="system-ui"/>
              </a:rPr>
              <a:t> also </a:t>
            </a:r>
            <a:r>
              <a:rPr lang="en-US" sz="3200" b="0" i="1" dirty="0">
                <a:solidFill>
                  <a:srgbClr val="000000"/>
                </a:solidFill>
                <a:effectLst/>
                <a:latin typeface="system-ui"/>
              </a:rPr>
              <a:t>took</a:t>
            </a:r>
            <a:r>
              <a:rPr lang="en-US" sz="3200" b="0" i="0" dirty="0">
                <a:solidFill>
                  <a:srgbClr val="000000"/>
                </a:solidFill>
                <a:effectLst/>
                <a:latin typeface="system-ui"/>
              </a:rPr>
              <a:t> the cup after supper, saying, “This cup is the new covenant in My blood; do this, as often as you drink </a:t>
            </a:r>
            <a:r>
              <a:rPr lang="en-US" sz="3200" b="0" i="1" dirty="0">
                <a:solidFill>
                  <a:srgbClr val="000000"/>
                </a:solidFill>
                <a:effectLst/>
                <a:latin typeface="system-ui"/>
              </a:rPr>
              <a:t>it</a:t>
            </a:r>
            <a:r>
              <a:rPr lang="en-US" sz="3200" b="0" i="0" dirty="0">
                <a:solidFill>
                  <a:srgbClr val="000000"/>
                </a:solidFill>
                <a:effectLst/>
                <a:latin typeface="system-ui"/>
              </a:rPr>
              <a:t>, </a:t>
            </a:r>
            <a:r>
              <a:rPr lang="en-US" sz="3200" b="0" i="0" u="sng" dirty="0">
                <a:solidFill>
                  <a:srgbClr val="000000"/>
                </a:solidFill>
                <a:effectLst/>
                <a:latin typeface="system-ui"/>
              </a:rPr>
              <a:t>in remembrance </a:t>
            </a:r>
            <a:r>
              <a:rPr lang="en-US" sz="3200" b="0" i="0" dirty="0">
                <a:solidFill>
                  <a:srgbClr val="000000"/>
                </a:solidFill>
                <a:effectLst/>
                <a:latin typeface="system-ui"/>
              </a:rPr>
              <a:t>of Me.” </a:t>
            </a:r>
            <a:r>
              <a:rPr lang="en-US" sz="3200" b="1" i="0" baseline="30000" dirty="0">
                <a:solidFill>
                  <a:srgbClr val="000000"/>
                </a:solidFill>
                <a:effectLst/>
                <a:latin typeface="system-ui"/>
              </a:rPr>
              <a:t>26 </a:t>
            </a:r>
            <a:r>
              <a:rPr lang="en-US" sz="3200" b="0" i="0" dirty="0">
                <a:solidFill>
                  <a:srgbClr val="000000"/>
                </a:solidFill>
                <a:effectLst/>
                <a:latin typeface="system-ui"/>
              </a:rPr>
              <a:t>For as often as you eat this bread and drink the cup, you proclaim the Lord’s death until He comes.</a:t>
            </a:r>
          </a:p>
        </p:txBody>
      </p:sp>
    </p:spTree>
    <p:extLst>
      <p:ext uri="{BB962C8B-B14F-4D97-AF65-F5344CB8AC3E}">
        <p14:creationId xmlns:p14="http://schemas.microsoft.com/office/powerpoint/2010/main" val="6697190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E6DBF-314E-37C2-6788-A1332D176C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405C80-A620-0D07-0178-4398C9775436}"/>
              </a:ext>
            </a:extLst>
          </p:cNvPr>
          <p:cNvSpPr txBox="1"/>
          <p:nvPr/>
        </p:nvSpPr>
        <p:spPr>
          <a:xfrm>
            <a:off x="711518" y="465663"/>
            <a:ext cx="2099357" cy="523220"/>
          </a:xfrm>
          <a:prstGeom prst="rect">
            <a:avLst/>
          </a:prstGeom>
          <a:noFill/>
        </p:spPr>
        <p:txBody>
          <a:bodyPr wrap="none" rtlCol="0">
            <a:spAutoFit/>
          </a:bodyPr>
          <a:lstStyle/>
          <a:p>
            <a:r>
              <a:rPr lang="en-US" sz="2800" dirty="0"/>
              <a:t>Real Presence</a:t>
            </a:r>
          </a:p>
        </p:txBody>
      </p:sp>
      <p:sp>
        <p:nvSpPr>
          <p:cNvPr id="6" name="TextBox 5">
            <a:extLst>
              <a:ext uri="{FF2B5EF4-FFF2-40B4-BE49-F238E27FC236}">
                <a16:creationId xmlns:a16="http://schemas.microsoft.com/office/drawing/2014/main" id="{43F5B276-A7A6-5648-47A2-6F8B415852EF}"/>
              </a:ext>
            </a:extLst>
          </p:cNvPr>
          <p:cNvSpPr txBox="1"/>
          <p:nvPr/>
        </p:nvSpPr>
        <p:spPr>
          <a:xfrm>
            <a:off x="795131" y="1419770"/>
            <a:ext cx="10416209" cy="1569660"/>
          </a:xfrm>
          <a:prstGeom prst="rect">
            <a:avLst/>
          </a:prstGeom>
          <a:noFill/>
        </p:spPr>
        <p:txBody>
          <a:bodyPr wrap="square">
            <a:spAutoFit/>
          </a:bodyPr>
          <a:lstStyle/>
          <a:p>
            <a:pPr algn="l">
              <a:spcBef>
                <a:spcPts val="1500"/>
              </a:spcBef>
              <a:spcAft>
                <a:spcPts val="750"/>
              </a:spcAft>
            </a:pPr>
            <a:r>
              <a:rPr lang="en-US" sz="3200" i="0" dirty="0">
                <a:solidFill>
                  <a:srgbClr val="000000"/>
                </a:solidFill>
                <a:effectLst/>
                <a:latin typeface="system-ui"/>
              </a:rPr>
              <a:t>The early church and reformers did affirm a “real presence” when taking the Lord’s supper but this was not transubstantiation. </a:t>
            </a:r>
          </a:p>
        </p:txBody>
      </p:sp>
      <p:sp>
        <p:nvSpPr>
          <p:cNvPr id="4" name="TextBox 3">
            <a:extLst>
              <a:ext uri="{FF2B5EF4-FFF2-40B4-BE49-F238E27FC236}">
                <a16:creationId xmlns:a16="http://schemas.microsoft.com/office/drawing/2014/main" id="{820B2A04-6331-7759-DEC6-931629AB82C5}"/>
              </a:ext>
            </a:extLst>
          </p:cNvPr>
          <p:cNvSpPr txBox="1"/>
          <p:nvPr/>
        </p:nvSpPr>
        <p:spPr>
          <a:xfrm>
            <a:off x="1567961" y="3545405"/>
            <a:ext cx="6113584" cy="646331"/>
          </a:xfrm>
          <a:prstGeom prst="rect">
            <a:avLst/>
          </a:prstGeom>
          <a:noFill/>
        </p:spPr>
        <p:txBody>
          <a:bodyPr wrap="square">
            <a:spAutoFit/>
          </a:bodyPr>
          <a:lstStyle/>
          <a:p>
            <a:r>
              <a:rPr lang="en-US" dirty="0"/>
              <a:t>https://www.aomin.org/aoblog/the-dividing-line/ignatius-and-the-real-presence/</a:t>
            </a:r>
          </a:p>
        </p:txBody>
      </p:sp>
    </p:spTree>
    <p:extLst>
      <p:ext uri="{BB962C8B-B14F-4D97-AF65-F5344CB8AC3E}">
        <p14:creationId xmlns:p14="http://schemas.microsoft.com/office/powerpoint/2010/main" val="982233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6D18AC1-4A08-010F-FD5A-42A92F6010FB}"/>
              </a:ext>
            </a:extLst>
          </p:cNvPr>
          <p:cNvSpPr txBox="1">
            <a:spLocks/>
          </p:cNvSpPr>
          <p:nvPr/>
        </p:nvSpPr>
        <p:spPr>
          <a:xfrm>
            <a:off x="1766681" y="1299451"/>
            <a:ext cx="9601196" cy="5435228"/>
          </a:xfrm>
          <a:prstGeom prst="rect">
            <a:avLst/>
          </a:prstGeom>
        </p:spPr>
        <p:txBody>
          <a:bodyPr>
            <a:normAutofit fontScale="8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1.Presbyters first called priests by Lucian 2nd c.</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 Sacerdotal mass instituted by Cyprian 3rd c.</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 Prayers for the dead A.D. 300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4. Making the sign of the cross A.D. 300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5. Wax candles A.D. 320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6. Veneration of angels, dead saints, and images A.D. 375</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7. Mass became a daily ritual A.D. 394</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8. Beginning of exaltation of Mary, term "Mother of God" first applied to her by Council of Ephesus A.D. 431</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9. Priests began to wear special clothing A.D. 500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10. Extreme Unction (Rite of Healing) A.D. 526</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11. The doctrine of Purgatory by Gregory I A.D. 593</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12. Latin used in worship A.D. 600</a:t>
            </a:r>
          </a:p>
          <a:p>
            <a:pPr marL="0" indent="0">
              <a:buNone/>
            </a:pPr>
            <a:r>
              <a:rPr lang="en-US" sz="2400" dirty="0">
                <a:solidFill>
                  <a:srgbClr val="1D2129"/>
                </a:solidFill>
                <a:effectLst/>
                <a:latin typeface="Times New Roman" panose="02020603050405020304" pitchFamily="18" charset="0"/>
                <a:ea typeface="Times New Roman" panose="02020603050405020304" pitchFamily="18" charset="0"/>
              </a:rPr>
              <a:t>13. Prayers offered to Mary, dead saints and angels A.D. 600</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14. First man to be proclaimed Pope (Boniface III) A.D. 610</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15. Kissing the Pope's feet A.D. 709</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16. Temporal power of Popes, conferred by </a:t>
            </a:r>
            <a:r>
              <a:rPr lang="en-US" sz="2400" dirty="0" err="1">
                <a:solidFill>
                  <a:srgbClr val="1D2129"/>
                </a:solidFill>
                <a:effectLst/>
                <a:latin typeface="Times New Roman" panose="02020603050405020304" pitchFamily="18" charset="0"/>
                <a:ea typeface="Times New Roman" panose="02020603050405020304" pitchFamily="18" charset="0"/>
              </a:rPr>
              <a:t>Pepon</a:t>
            </a:r>
            <a:r>
              <a:rPr lang="en-US" sz="2400" dirty="0">
                <a:solidFill>
                  <a:srgbClr val="1D2129"/>
                </a:solidFill>
                <a:effectLst/>
                <a:latin typeface="Times New Roman" panose="02020603050405020304" pitchFamily="18" charset="0"/>
                <a:ea typeface="Times New Roman" panose="02020603050405020304" pitchFamily="18" charset="0"/>
              </a:rPr>
              <a:t>, King of the Franks A.D. 750</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17. Veneration of cross, images, relics authorized A.D. 786</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18. Holy water, mixed with pinch of salt, chrism, and blessed by a priest A.D. 850</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19. Veneration of St. Joseph A.D. 890</a:t>
            </a:r>
            <a:br>
              <a:rPr lang="en-US" sz="2400" dirty="0">
                <a:solidFill>
                  <a:srgbClr val="1D2129"/>
                </a:solidFill>
                <a:effectLst/>
                <a:latin typeface="Times New Roman" panose="02020603050405020304" pitchFamily="18" charset="0"/>
                <a:ea typeface="Times New Roman" panose="02020603050405020304" pitchFamily="18" charset="0"/>
              </a:rPr>
            </a:br>
            <a:r>
              <a:rPr lang="en-US" sz="2400" dirty="0">
                <a:solidFill>
                  <a:srgbClr val="1D2129"/>
                </a:solidFill>
                <a:effectLst/>
                <a:latin typeface="Times New Roman" panose="02020603050405020304" pitchFamily="18" charset="0"/>
                <a:ea typeface="Times New Roman" panose="02020603050405020304" pitchFamily="18" charset="0"/>
              </a:rPr>
              <a:t>20. College of Cardinals begun A.D. 927</a:t>
            </a:r>
            <a:endParaRPr lang="en-US" dirty="0"/>
          </a:p>
        </p:txBody>
      </p:sp>
      <p:cxnSp>
        <p:nvCxnSpPr>
          <p:cNvPr id="5" name="Straight Arrow Connector 4">
            <a:extLst>
              <a:ext uri="{FF2B5EF4-FFF2-40B4-BE49-F238E27FC236}">
                <a16:creationId xmlns:a16="http://schemas.microsoft.com/office/drawing/2014/main" id="{595FC1F9-3D0B-D399-D7AD-F34792D5780C}"/>
              </a:ext>
            </a:extLst>
          </p:cNvPr>
          <p:cNvCxnSpPr/>
          <p:nvPr/>
        </p:nvCxnSpPr>
        <p:spPr>
          <a:xfrm>
            <a:off x="1011307" y="3684842"/>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81C84874-EC46-8E00-F249-84B5D47D9EE8}"/>
              </a:ext>
            </a:extLst>
          </p:cNvPr>
          <p:cNvCxnSpPr/>
          <p:nvPr/>
        </p:nvCxnSpPr>
        <p:spPr>
          <a:xfrm>
            <a:off x="1011307" y="1431972"/>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7" name="Straight Arrow Connector 6">
            <a:extLst>
              <a:ext uri="{FF2B5EF4-FFF2-40B4-BE49-F238E27FC236}">
                <a16:creationId xmlns:a16="http://schemas.microsoft.com/office/drawing/2014/main" id="{1E1E8E9E-4DF6-CD68-E062-A10102913417}"/>
              </a:ext>
            </a:extLst>
          </p:cNvPr>
          <p:cNvCxnSpPr/>
          <p:nvPr/>
        </p:nvCxnSpPr>
        <p:spPr>
          <a:xfrm>
            <a:off x="1011307" y="1614190"/>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5F4F4188-0495-8348-BF5B-BD26C4025E0B}"/>
              </a:ext>
            </a:extLst>
          </p:cNvPr>
          <p:cNvCxnSpPr/>
          <p:nvPr/>
        </p:nvCxnSpPr>
        <p:spPr>
          <a:xfrm>
            <a:off x="1011307" y="1865981"/>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38763FEA-34FC-715A-1B89-93E466E107A8}"/>
              </a:ext>
            </a:extLst>
          </p:cNvPr>
          <p:cNvCxnSpPr/>
          <p:nvPr/>
        </p:nvCxnSpPr>
        <p:spPr>
          <a:xfrm>
            <a:off x="1011307" y="2455703"/>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C1EE676D-14E0-0370-7033-EBED7BD00988}"/>
              </a:ext>
            </a:extLst>
          </p:cNvPr>
          <p:cNvCxnSpPr/>
          <p:nvPr/>
        </p:nvCxnSpPr>
        <p:spPr>
          <a:xfrm>
            <a:off x="917715" y="2906277"/>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1524B2DE-D5F3-BC5F-3DAA-59DD4FF70313}"/>
              </a:ext>
            </a:extLst>
          </p:cNvPr>
          <p:cNvCxnSpPr/>
          <p:nvPr/>
        </p:nvCxnSpPr>
        <p:spPr>
          <a:xfrm>
            <a:off x="1011307" y="4274564"/>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0A66FAD8-5327-7536-C97F-D5C74BC07C87}"/>
              </a:ext>
            </a:extLst>
          </p:cNvPr>
          <p:cNvCxnSpPr/>
          <p:nvPr/>
        </p:nvCxnSpPr>
        <p:spPr>
          <a:xfrm>
            <a:off x="1011307" y="5251912"/>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13" name="Title 1">
            <a:extLst>
              <a:ext uri="{FF2B5EF4-FFF2-40B4-BE49-F238E27FC236}">
                <a16:creationId xmlns:a16="http://schemas.microsoft.com/office/drawing/2014/main" id="{DFB20E82-79BD-9605-EF0A-6A3105189193}"/>
              </a:ext>
            </a:extLst>
          </p:cNvPr>
          <p:cNvSpPr txBox="1">
            <a:spLocks/>
          </p:cNvSpPr>
          <p:nvPr/>
        </p:nvSpPr>
        <p:spPr>
          <a:xfrm>
            <a:off x="1295402" y="480948"/>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Major Problematic Topics for this Study</a:t>
            </a:r>
          </a:p>
        </p:txBody>
      </p:sp>
    </p:spTree>
    <p:extLst>
      <p:ext uri="{BB962C8B-B14F-4D97-AF65-F5344CB8AC3E}">
        <p14:creationId xmlns:p14="http://schemas.microsoft.com/office/powerpoint/2010/main" val="7376796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5FF2A-AC70-E24A-2470-63675A33306B}"/>
              </a:ext>
            </a:extLst>
          </p:cNvPr>
          <p:cNvSpPr txBox="1"/>
          <p:nvPr/>
        </p:nvSpPr>
        <p:spPr>
          <a:xfrm>
            <a:off x="1090246" y="890954"/>
            <a:ext cx="10216451" cy="3139321"/>
          </a:xfrm>
          <a:prstGeom prst="rect">
            <a:avLst/>
          </a:prstGeom>
          <a:noFill/>
        </p:spPr>
        <p:txBody>
          <a:bodyPr wrap="none" rtlCol="0">
            <a:spAutoFit/>
          </a:bodyPr>
          <a:lstStyle/>
          <a:p>
            <a:r>
              <a:rPr lang="en-US" dirty="0"/>
              <a:t>Debate notes</a:t>
            </a:r>
            <a:br>
              <a:rPr lang="en-US" dirty="0"/>
            </a:br>
            <a:br>
              <a:rPr lang="en-US" dirty="0"/>
            </a:br>
            <a:r>
              <a:rPr lang="en-US" dirty="0"/>
              <a:t>Catholic Isaiah 66:21- “Some” will be priests-  priests offer sacrifices.</a:t>
            </a:r>
            <a:br>
              <a:rPr lang="en-US" dirty="0"/>
            </a:br>
            <a:r>
              <a:rPr lang="en-US" dirty="0"/>
              <a:t>Response:</a:t>
            </a:r>
            <a:br>
              <a:rPr lang="en-US" dirty="0"/>
            </a:br>
            <a:br>
              <a:rPr lang="en-US" dirty="0"/>
            </a:br>
            <a:r>
              <a:rPr lang="en-US" dirty="0"/>
              <a:t>March 1:11-pure offerings will be brought to me.</a:t>
            </a:r>
          </a:p>
          <a:p>
            <a:r>
              <a:rPr lang="en-US" dirty="0"/>
              <a:t>Response: commentary- prayers and praise are also incense and offering.</a:t>
            </a:r>
          </a:p>
          <a:p>
            <a:endParaRPr lang="en-US" dirty="0"/>
          </a:p>
          <a:p>
            <a:r>
              <a:rPr lang="en-US" dirty="0"/>
              <a:t>1 Cor. 10:16 –”participation in the body and blood”</a:t>
            </a:r>
            <a:br>
              <a:rPr lang="en-US" dirty="0"/>
            </a:br>
            <a:r>
              <a:rPr lang="en-US" dirty="0"/>
              <a:t>Response –this is talking about the participation in the benefits of Christ’s shed blood. the breaking of his body </a:t>
            </a:r>
          </a:p>
          <a:p>
            <a:r>
              <a:rPr lang="en-US" dirty="0"/>
              <a:t>and blood shed for us. </a:t>
            </a:r>
          </a:p>
        </p:txBody>
      </p:sp>
      <p:sp>
        <p:nvSpPr>
          <p:cNvPr id="3" name="TextBox 2">
            <a:extLst>
              <a:ext uri="{FF2B5EF4-FFF2-40B4-BE49-F238E27FC236}">
                <a16:creationId xmlns:a16="http://schemas.microsoft.com/office/drawing/2014/main" id="{CB88D5E1-9774-12FE-D1A4-64D6FE7C6F1B}"/>
              </a:ext>
            </a:extLst>
          </p:cNvPr>
          <p:cNvSpPr txBox="1"/>
          <p:nvPr/>
        </p:nvSpPr>
        <p:spPr>
          <a:xfrm>
            <a:off x="1101969" y="4700954"/>
            <a:ext cx="10278776" cy="646331"/>
          </a:xfrm>
          <a:prstGeom prst="rect">
            <a:avLst/>
          </a:prstGeom>
          <a:noFill/>
        </p:spPr>
        <p:txBody>
          <a:bodyPr wrap="none" rtlCol="0">
            <a:spAutoFit/>
          </a:bodyPr>
          <a:lstStyle/>
          <a:p>
            <a:r>
              <a:rPr lang="en-US" dirty="0"/>
              <a:t>He thinks sacrifice on the alter and eating the sacrifice that Israel did (participated) must be same as NT context. </a:t>
            </a:r>
          </a:p>
          <a:p>
            <a:r>
              <a:rPr lang="en-US" dirty="0"/>
              <a:t>NT however is the eating (believing and receiving) bread of life not eating that person.</a:t>
            </a:r>
          </a:p>
        </p:txBody>
      </p:sp>
      <p:sp>
        <p:nvSpPr>
          <p:cNvPr id="4" name="TextBox 3">
            <a:extLst>
              <a:ext uri="{FF2B5EF4-FFF2-40B4-BE49-F238E27FC236}">
                <a16:creationId xmlns:a16="http://schemas.microsoft.com/office/drawing/2014/main" id="{8E44F01C-1004-5BB3-4EC1-7DAA21E3264E}"/>
              </a:ext>
            </a:extLst>
          </p:cNvPr>
          <p:cNvSpPr txBox="1"/>
          <p:nvPr/>
        </p:nvSpPr>
        <p:spPr>
          <a:xfrm>
            <a:off x="1477108" y="4337538"/>
            <a:ext cx="2703176" cy="369332"/>
          </a:xfrm>
          <a:prstGeom prst="rect">
            <a:avLst/>
          </a:prstGeom>
          <a:noFill/>
        </p:spPr>
        <p:txBody>
          <a:bodyPr wrap="none" rtlCol="0">
            <a:spAutoFit/>
          </a:bodyPr>
          <a:lstStyle/>
          <a:p>
            <a:r>
              <a:rPr lang="en-US" dirty="0"/>
              <a:t>Didache-Chapters 9 and 10-</a:t>
            </a:r>
          </a:p>
        </p:txBody>
      </p:sp>
    </p:spTree>
    <p:extLst>
      <p:ext uri="{BB962C8B-B14F-4D97-AF65-F5344CB8AC3E}">
        <p14:creationId xmlns:p14="http://schemas.microsoft.com/office/powerpoint/2010/main" val="153748700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5410-258C-F845-5E4A-5CAA1130F9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B5F263-8176-24F6-B387-A51FAC4CE5FF}"/>
              </a:ext>
            </a:extLst>
          </p:cNvPr>
          <p:cNvSpPr txBox="1"/>
          <p:nvPr/>
        </p:nvSpPr>
        <p:spPr>
          <a:xfrm>
            <a:off x="1090246" y="890954"/>
            <a:ext cx="10706136" cy="3862596"/>
          </a:xfrm>
          <a:prstGeom prst="rect">
            <a:avLst/>
          </a:prstGeom>
          <a:noFill/>
        </p:spPr>
        <p:txBody>
          <a:bodyPr wrap="none" rtlCol="0">
            <a:spAutoFit/>
          </a:bodyPr>
          <a:lstStyle/>
          <a:p>
            <a:pPr algn="l">
              <a:lnSpc>
                <a:spcPts val="3600"/>
              </a:lnSpc>
              <a:spcBef>
                <a:spcPts val="1800"/>
              </a:spcBef>
              <a:spcAft>
                <a:spcPts val="1800"/>
              </a:spcAft>
              <a:buNone/>
            </a:pPr>
            <a:r>
              <a:rPr lang="en-US" dirty="0"/>
              <a:t>Debate notes</a:t>
            </a:r>
            <a:br>
              <a:rPr lang="en-US" dirty="0"/>
            </a:br>
            <a:br>
              <a:rPr lang="en-US" dirty="0"/>
            </a:br>
            <a:r>
              <a:rPr lang="en-US" b="0" i="0" dirty="0">
                <a:effectLst/>
                <a:latin typeface="Roboto" panose="02000000000000000000" pitchFamily="2" charset="0"/>
              </a:rPr>
              <a:t>Chapter 14. Christian Assembly on the Lord's Day</a:t>
            </a:r>
          </a:p>
          <a:p>
            <a:pPr algn="l">
              <a:lnSpc>
                <a:spcPts val="1800"/>
              </a:lnSpc>
              <a:spcAft>
                <a:spcPts val="1200"/>
              </a:spcAft>
            </a:pPr>
            <a:r>
              <a:rPr lang="en-US" b="0" i="0" dirty="0">
                <a:effectLst/>
                <a:latin typeface="verdana" panose="020B0604030504040204" pitchFamily="34" charset="0"/>
              </a:rPr>
              <a:t>But every Lord's day gather yourselves together, and break bread, and give thanksgiving</a:t>
            </a:r>
          </a:p>
          <a:p>
            <a:pPr algn="l">
              <a:lnSpc>
                <a:spcPts val="1800"/>
              </a:lnSpc>
              <a:spcAft>
                <a:spcPts val="1200"/>
              </a:spcAft>
            </a:pPr>
            <a:r>
              <a:rPr lang="en-US" b="0" i="0" dirty="0">
                <a:effectLst/>
                <a:latin typeface="verdana" panose="020B0604030504040204" pitchFamily="34" charset="0"/>
              </a:rPr>
              <a:t> after having confessed your transgressions, that your </a:t>
            </a:r>
            <a:r>
              <a:rPr lang="en-US" b="0" i="0" u="none" strike="noStrike" dirty="0">
                <a:solidFill>
                  <a:srgbClr val="7C4DFF"/>
                </a:solidFill>
                <a:effectLst/>
                <a:latin typeface="verdana" panose="020B0604030504040204" pitchFamily="34" charset="0"/>
                <a:hlinkClick r:id="rId2"/>
              </a:rPr>
              <a:t>sacrifice</a:t>
            </a:r>
            <a:r>
              <a:rPr lang="en-US" b="0" i="0" dirty="0">
                <a:effectLst/>
                <a:latin typeface="verdana" panose="020B0604030504040204" pitchFamily="34" charset="0"/>
              </a:rPr>
              <a:t> may be pure. But let no </a:t>
            </a:r>
          </a:p>
          <a:p>
            <a:pPr algn="l">
              <a:lnSpc>
                <a:spcPts val="1800"/>
              </a:lnSpc>
              <a:spcAft>
                <a:spcPts val="1200"/>
              </a:spcAft>
            </a:pPr>
            <a:r>
              <a:rPr lang="en-US" b="0" i="0" dirty="0">
                <a:effectLst/>
                <a:latin typeface="verdana" panose="020B0604030504040204" pitchFamily="34" charset="0"/>
              </a:rPr>
              <a:t>one that is at variance with his fellow come together with you, until they be reconciled,</a:t>
            </a:r>
          </a:p>
          <a:p>
            <a:pPr algn="l">
              <a:lnSpc>
                <a:spcPts val="1800"/>
              </a:lnSpc>
              <a:spcAft>
                <a:spcPts val="1200"/>
              </a:spcAft>
            </a:pPr>
            <a:r>
              <a:rPr lang="en-US" b="0" i="0" dirty="0">
                <a:effectLst/>
                <a:latin typeface="verdana" panose="020B0604030504040204" pitchFamily="34" charset="0"/>
              </a:rPr>
              <a:t> that your </a:t>
            </a:r>
            <a:r>
              <a:rPr lang="en-US" b="0" i="0" u="none" strike="noStrike" dirty="0">
                <a:solidFill>
                  <a:srgbClr val="7C4DFF"/>
                </a:solidFill>
                <a:effectLst/>
                <a:latin typeface="verdana" panose="020B0604030504040204" pitchFamily="34" charset="0"/>
                <a:hlinkClick r:id="rId2"/>
              </a:rPr>
              <a:t>sacrifice</a:t>
            </a:r>
            <a:r>
              <a:rPr lang="en-US" b="0" i="0" dirty="0">
                <a:effectLst/>
                <a:latin typeface="verdana" panose="020B0604030504040204" pitchFamily="34" charset="0"/>
              </a:rPr>
              <a:t> may not be profaned. For this is that which was spoken by the Lord:</a:t>
            </a:r>
          </a:p>
          <a:p>
            <a:pPr algn="l">
              <a:lnSpc>
                <a:spcPts val="1800"/>
              </a:lnSpc>
              <a:spcAft>
                <a:spcPts val="1200"/>
              </a:spcAft>
            </a:pPr>
            <a:r>
              <a:rPr lang="en-US" b="0" i="0" dirty="0">
                <a:effectLst/>
                <a:latin typeface="verdana" panose="020B0604030504040204" pitchFamily="34" charset="0"/>
              </a:rPr>
              <a:t> In every place and time offer to me a pure </a:t>
            </a:r>
            <a:r>
              <a:rPr lang="en-US" b="0" i="0" u="none" strike="noStrike" dirty="0">
                <a:solidFill>
                  <a:srgbClr val="7C4DFF"/>
                </a:solidFill>
                <a:effectLst/>
                <a:latin typeface="verdana" panose="020B0604030504040204" pitchFamily="34" charset="0"/>
                <a:hlinkClick r:id="rId2"/>
              </a:rPr>
              <a:t>sacrifice</a:t>
            </a:r>
            <a:r>
              <a:rPr lang="en-US" b="0" i="0" dirty="0">
                <a:effectLst/>
                <a:latin typeface="verdana" panose="020B0604030504040204" pitchFamily="34" charset="0"/>
              </a:rPr>
              <a:t>; for I am a great King, says the Lord,</a:t>
            </a:r>
          </a:p>
          <a:p>
            <a:pPr algn="l">
              <a:lnSpc>
                <a:spcPts val="1800"/>
              </a:lnSpc>
              <a:spcAft>
                <a:spcPts val="1200"/>
              </a:spcAft>
            </a:pPr>
            <a:r>
              <a:rPr lang="en-US" b="0" i="0" dirty="0">
                <a:effectLst/>
                <a:latin typeface="verdana" panose="020B0604030504040204" pitchFamily="34" charset="0"/>
              </a:rPr>
              <a:t> and my name is wonderful among the nations.</a:t>
            </a:r>
          </a:p>
        </p:txBody>
      </p:sp>
      <p:sp>
        <p:nvSpPr>
          <p:cNvPr id="6" name="TextBox 5">
            <a:extLst>
              <a:ext uri="{FF2B5EF4-FFF2-40B4-BE49-F238E27FC236}">
                <a16:creationId xmlns:a16="http://schemas.microsoft.com/office/drawing/2014/main" id="{050A72F6-58CA-24A7-3447-09EF2280763B}"/>
              </a:ext>
            </a:extLst>
          </p:cNvPr>
          <p:cNvSpPr txBox="1"/>
          <p:nvPr/>
        </p:nvSpPr>
        <p:spPr>
          <a:xfrm>
            <a:off x="1368669" y="5307596"/>
            <a:ext cx="8396654" cy="369332"/>
          </a:xfrm>
          <a:prstGeom prst="rect">
            <a:avLst/>
          </a:prstGeom>
          <a:noFill/>
        </p:spPr>
        <p:txBody>
          <a:bodyPr wrap="square">
            <a:spAutoFit/>
          </a:bodyPr>
          <a:lstStyle/>
          <a:p>
            <a:r>
              <a:rPr lang="en-US" b="0" i="0" dirty="0">
                <a:effectLst/>
                <a:latin typeface="verdana" panose="020B0604030504040204" pitchFamily="34" charset="0"/>
              </a:rPr>
              <a:t>This term sacrifice is identical with the English </a:t>
            </a:r>
            <a:r>
              <a:rPr lang="en-US" b="0" i="1" dirty="0">
                <a:effectLst/>
                <a:latin typeface="verdana" panose="020B0604030504040204" pitchFamily="34" charset="0"/>
              </a:rPr>
              <a:t>offering</a:t>
            </a:r>
            <a:endParaRPr lang="en-US" dirty="0"/>
          </a:p>
        </p:txBody>
      </p:sp>
    </p:spTree>
    <p:extLst>
      <p:ext uri="{BB962C8B-B14F-4D97-AF65-F5344CB8AC3E}">
        <p14:creationId xmlns:p14="http://schemas.microsoft.com/office/powerpoint/2010/main" val="36054338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7183A-F3D4-53DA-A73E-FFE4600A43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75EFCD-9955-3757-4E36-65D9511C2E22}"/>
              </a:ext>
            </a:extLst>
          </p:cNvPr>
          <p:cNvSpPr txBox="1"/>
          <p:nvPr/>
        </p:nvSpPr>
        <p:spPr>
          <a:xfrm>
            <a:off x="1090246" y="890954"/>
            <a:ext cx="10653879" cy="3924151"/>
          </a:xfrm>
          <a:prstGeom prst="rect">
            <a:avLst/>
          </a:prstGeom>
          <a:noFill/>
        </p:spPr>
        <p:txBody>
          <a:bodyPr wrap="none" rtlCol="0">
            <a:spAutoFit/>
          </a:bodyPr>
          <a:lstStyle/>
          <a:p>
            <a:pPr algn="l">
              <a:lnSpc>
                <a:spcPts val="3600"/>
              </a:lnSpc>
              <a:spcBef>
                <a:spcPts val="1800"/>
              </a:spcBef>
              <a:spcAft>
                <a:spcPts val="1800"/>
              </a:spcAft>
              <a:buNone/>
            </a:pPr>
            <a:r>
              <a:rPr lang="en-US" dirty="0"/>
              <a:t>Debate notes</a:t>
            </a:r>
            <a:br>
              <a:rPr lang="en-US" dirty="0"/>
            </a:br>
            <a:br>
              <a:rPr lang="en-US" dirty="0"/>
            </a:br>
            <a:r>
              <a:rPr lang="en-US" b="0" i="0" dirty="0">
                <a:effectLst/>
                <a:latin typeface="Roboto" panose="02000000000000000000" pitchFamily="2" charset="0"/>
              </a:rPr>
              <a:t>Justin Martyr</a:t>
            </a:r>
          </a:p>
          <a:p>
            <a:pPr algn="l" fontAlgn="base">
              <a:buNone/>
            </a:pPr>
            <a:r>
              <a:rPr lang="en-US" b="0" i="0" dirty="0">
                <a:solidFill>
                  <a:srgbClr val="000000"/>
                </a:solidFill>
                <a:effectLst/>
                <a:latin typeface="Noto Sans" panose="020B0502040504020204" pitchFamily="34" charset="0"/>
              </a:rPr>
              <a:t>Justin makes it clear that he is talking about a sacrifice of praise. Indeed, pay careful attention to </a:t>
            </a:r>
          </a:p>
          <a:p>
            <a:pPr algn="l" fontAlgn="base">
              <a:buNone/>
            </a:pPr>
            <a:r>
              <a:rPr lang="en-US" b="0" i="0" dirty="0">
                <a:solidFill>
                  <a:srgbClr val="000000"/>
                </a:solidFill>
                <a:effectLst/>
                <a:latin typeface="Noto Sans" panose="020B0502040504020204" pitchFamily="34" charset="0"/>
              </a:rPr>
              <a:t>what he </a:t>
            </a:r>
            <a:r>
              <a:rPr lang="en-US" b="0" i="0" dirty="0" err="1">
                <a:solidFill>
                  <a:srgbClr val="000000"/>
                </a:solidFill>
                <a:effectLst/>
                <a:latin typeface="Noto Sans" panose="020B0502040504020204" pitchFamily="34" charset="0"/>
              </a:rPr>
              <a:t>said:“Now</a:t>
            </a:r>
            <a:r>
              <a:rPr lang="en-US" b="0" i="0" dirty="0">
                <a:solidFill>
                  <a:srgbClr val="000000"/>
                </a:solidFill>
                <a:effectLst/>
                <a:latin typeface="Noto Sans" panose="020B0502040504020204" pitchFamily="34" charset="0"/>
              </a:rPr>
              <a:t>, that prayers and giving of thanks, when offered by worthy men, are the only </a:t>
            </a:r>
          </a:p>
          <a:p>
            <a:pPr algn="l" fontAlgn="base">
              <a:buNone/>
            </a:pPr>
            <a:r>
              <a:rPr lang="en-US" b="0" i="0" dirty="0">
                <a:solidFill>
                  <a:srgbClr val="000000"/>
                </a:solidFill>
                <a:effectLst/>
                <a:latin typeface="Noto Sans" panose="020B0502040504020204" pitchFamily="34" charset="0"/>
              </a:rPr>
              <a:t>perfect and well-pleasing sacrifices to God, I also admit. For such alone Christians have </a:t>
            </a:r>
          </a:p>
          <a:p>
            <a:pPr algn="l" fontAlgn="base">
              <a:buNone/>
            </a:pPr>
            <a:r>
              <a:rPr lang="en-US" b="0" i="0" dirty="0">
                <a:solidFill>
                  <a:srgbClr val="000000"/>
                </a:solidFill>
                <a:effectLst/>
                <a:latin typeface="Noto Sans" panose="020B0502040504020204" pitchFamily="34" charset="0"/>
              </a:rPr>
              <a:t>undertaken to offer, and in the remembrance affected by their solid and liquid food, whereby</a:t>
            </a:r>
          </a:p>
          <a:p>
            <a:pPr algn="l" fontAlgn="base">
              <a:buNone/>
            </a:pPr>
            <a:r>
              <a:rPr lang="en-US" b="0" i="0" dirty="0">
                <a:solidFill>
                  <a:srgbClr val="000000"/>
                </a:solidFill>
                <a:effectLst/>
                <a:latin typeface="Noto Sans" panose="020B0502040504020204" pitchFamily="34" charset="0"/>
              </a:rPr>
              <a:t> the suffering of the Son of God which He endured is brought to mind.” Justin actually believes </a:t>
            </a:r>
          </a:p>
          <a:p>
            <a:pPr algn="l" fontAlgn="base">
              <a:buNone/>
            </a:pPr>
            <a:r>
              <a:rPr lang="en-US" b="0" i="0" dirty="0">
                <a:solidFill>
                  <a:srgbClr val="000000"/>
                </a:solidFill>
                <a:effectLst/>
                <a:latin typeface="Noto Sans" panose="020B0502040504020204" pitchFamily="34" charset="0"/>
              </a:rPr>
              <a:t>that prayer and thanksgiving is the true sacrifice. The act of partaking of the bread and the </a:t>
            </a:r>
          </a:p>
          <a:p>
            <a:pPr algn="l" fontAlgn="base">
              <a:buNone/>
            </a:pPr>
            <a:r>
              <a:rPr lang="en-US" b="0" i="0" dirty="0">
                <a:solidFill>
                  <a:srgbClr val="000000"/>
                </a:solidFill>
                <a:effectLst/>
                <a:latin typeface="Noto Sans" panose="020B0502040504020204" pitchFamily="34" charset="0"/>
              </a:rPr>
              <a:t>wine in remembrance becomes a sacrifice of praise in that it calls us to prayer and thanksgiving.</a:t>
            </a:r>
          </a:p>
          <a:p>
            <a:pPr algn="l" fontAlgn="base">
              <a:buNone/>
            </a:pPr>
            <a:r>
              <a:rPr lang="en-US" b="0" i="0" dirty="0">
                <a:solidFill>
                  <a:srgbClr val="000000"/>
                </a:solidFill>
                <a:effectLst/>
                <a:latin typeface="Noto Sans" panose="020B0502040504020204" pitchFamily="34" charset="0"/>
              </a:rPr>
              <a:t> It is the remembrance itself in thanks for what God has done that is the sacrifice</a:t>
            </a:r>
          </a:p>
        </p:txBody>
      </p:sp>
      <p:sp>
        <p:nvSpPr>
          <p:cNvPr id="6" name="TextBox 5">
            <a:extLst>
              <a:ext uri="{FF2B5EF4-FFF2-40B4-BE49-F238E27FC236}">
                <a16:creationId xmlns:a16="http://schemas.microsoft.com/office/drawing/2014/main" id="{9E9C8F5F-8A51-5C21-258B-31F49B5F0EDC}"/>
              </a:ext>
            </a:extLst>
          </p:cNvPr>
          <p:cNvSpPr txBox="1"/>
          <p:nvPr/>
        </p:nvSpPr>
        <p:spPr>
          <a:xfrm>
            <a:off x="1368669" y="5307596"/>
            <a:ext cx="8396654" cy="646331"/>
          </a:xfrm>
          <a:prstGeom prst="rect">
            <a:avLst/>
          </a:prstGeom>
          <a:noFill/>
        </p:spPr>
        <p:txBody>
          <a:bodyPr wrap="square">
            <a:spAutoFit/>
          </a:bodyPr>
          <a:lstStyle/>
          <a:p>
            <a:r>
              <a:rPr lang="en-US" b="0" i="0" dirty="0">
                <a:effectLst/>
                <a:latin typeface="verdana" panose="020B0604030504040204" pitchFamily="34" charset="0"/>
              </a:rPr>
              <a:t>https://carm.org/roman-catholicism/did-justin-martyr-teach-the-eucharist-as-a-propitiatory-sacrifice/</a:t>
            </a:r>
            <a:endParaRPr lang="en-US" dirty="0"/>
          </a:p>
        </p:txBody>
      </p:sp>
    </p:spTree>
    <p:extLst>
      <p:ext uri="{BB962C8B-B14F-4D97-AF65-F5344CB8AC3E}">
        <p14:creationId xmlns:p14="http://schemas.microsoft.com/office/powerpoint/2010/main" val="7292107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8C39F-65D4-D512-31DF-15B75FA0C7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2388D0-A610-E6A5-E610-ABA1B55576E2}"/>
              </a:ext>
            </a:extLst>
          </p:cNvPr>
          <p:cNvSpPr txBox="1"/>
          <p:nvPr/>
        </p:nvSpPr>
        <p:spPr>
          <a:xfrm>
            <a:off x="5625935" y="3004646"/>
            <a:ext cx="1335045" cy="584775"/>
          </a:xfrm>
          <a:prstGeom prst="rect">
            <a:avLst/>
          </a:prstGeom>
          <a:noFill/>
        </p:spPr>
        <p:txBody>
          <a:bodyPr wrap="none" rtlCol="0">
            <a:spAutoFit/>
          </a:bodyPr>
          <a:lstStyle/>
          <a:p>
            <a:r>
              <a:rPr lang="en-US" sz="3200" dirty="0"/>
              <a:t>Review</a:t>
            </a:r>
          </a:p>
        </p:txBody>
      </p:sp>
      <p:sp>
        <p:nvSpPr>
          <p:cNvPr id="3" name="TextBox 2">
            <a:extLst>
              <a:ext uri="{FF2B5EF4-FFF2-40B4-BE49-F238E27FC236}">
                <a16:creationId xmlns:a16="http://schemas.microsoft.com/office/drawing/2014/main" id="{25B3F207-7760-83F3-1614-952609A60A18}"/>
              </a:ext>
            </a:extLst>
          </p:cNvPr>
          <p:cNvSpPr txBox="1"/>
          <p:nvPr/>
        </p:nvSpPr>
        <p:spPr>
          <a:xfrm>
            <a:off x="5423380" y="1641304"/>
            <a:ext cx="1858201" cy="584775"/>
          </a:xfrm>
          <a:prstGeom prst="rect">
            <a:avLst/>
          </a:prstGeom>
          <a:noFill/>
        </p:spPr>
        <p:txBody>
          <a:bodyPr wrap="none" rtlCol="0">
            <a:spAutoFit/>
          </a:bodyPr>
          <a:lstStyle/>
          <a:p>
            <a:r>
              <a:rPr lang="en-US" sz="3200" dirty="0"/>
              <a:t>Week 9-10</a:t>
            </a:r>
          </a:p>
        </p:txBody>
      </p:sp>
    </p:spTree>
    <p:extLst>
      <p:ext uri="{BB962C8B-B14F-4D97-AF65-F5344CB8AC3E}">
        <p14:creationId xmlns:p14="http://schemas.microsoft.com/office/powerpoint/2010/main" val="73492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EFB4B-7BD0-B96C-C4B1-8EB506E7C8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4E6849-E770-600F-3BAC-CB66187EC065}"/>
              </a:ext>
            </a:extLst>
          </p:cNvPr>
          <p:cNvSpPr txBox="1">
            <a:spLocks/>
          </p:cNvSpPr>
          <p:nvPr/>
        </p:nvSpPr>
        <p:spPr>
          <a:xfrm>
            <a:off x="979025" y="907698"/>
            <a:ext cx="10499802" cy="5573001"/>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21. Baptism of bells instituted by Pope John XIII A.D. 965</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22. Canonization of dead saints by Pope John XV A.D. 995</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23. Fasting on Fridays and Lent A.D. 998</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24. The Mass developed gradually as a sacrifice, attendance made obligatory 11th c.</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25. Celibacy of priests declared A.D. 1079</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26. Rosary adopted (pagan) by Peter the Hermit A.D. 1090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27. The Inquisition instituted by Council of Verona A.D. 1184</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28. Sale of indulgences A.D. 1190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29. Seven Sacraments, defined by Peter Lombard 12th c.</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30. Transubstantiation, defined by Innocent III A.D. 1215</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31. Auricular confession (Rite of reconciliation) of sins to a priest instead of God, instituted by Innocent III A.D. 1215</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32. Adoration of the wafer (called the Host), decreed by Pope Honorius III A.D. 1220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33. Scapular invented by Simon Stock of England A.D. 1251</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34. The cup forbidden to the laity at communion by Council of Constance A.D. 1414</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35. Purgatory proclaimed as a dogma by the Council of Florence in A.D. 1439</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36. Tradition declared of equal authority with the Bible by the Council of Trent A.D. 1545</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37. Apocryphal books are added to the Bible by the Council of Trent A.D. 1546</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Times New Roman" panose="02020603050405020304" pitchFamily="18" charset="0"/>
                <a:cs typeface="Times New Roman" panose="02020603050405020304" pitchFamily="18" charset="0"/>
              </a:rPr>
              <a:t>38. Creed of Pope Pius IV imposed as the official creed in place of the original Apostolic Creed A.D. 1560</a:t>
            </a:r>
            <a:br>
              <a:rPr lang="en-US" sz="20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cxnSp>
        <p:nvCxnSpPr>
          <p:cNvPr id="9" name="Straight Arrow Connector 8">
            <a:extLst>
              <a:ext uri="{FF2B5EF4-FFF2-40B4-BE49-F238E27FC236}">
                <a16:creationId xmlns:a16="http://schemas.microsoft.com/office/drawing/2014/main" id="{D6281F74-0328-6DEE-34B3-3103325E6E40}"/>
              </a:ext>
            </a:extLst>
          </p:cNvPr>
          <p:cNvCxnSpPr/>
          <p:nvPr/>
        </p:nvCxnSpPr>
        <p:spPr>
          <a:xfrm>
            <a:off x="144630" y="5263055"/>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E067BC20-44EC-DFF1-6175-1C2DDD2F1C82}"/>
              </a:ext>
            </a:extLst>
          </p:cNvPr>
          <p:cNvCxnSpPr/>
          <p:nvPr/>
        </p:nvCxnSpPr>
        <p:spPr>
          <a:xfrm>
            <a:off x="144630" y="5541579"/>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2" name="Straight Arrow Connector 1">
            <a:extLst>
              <a:ext uri="{FF2B5EF4-FFF2-40B4-BE49-F238E27FC236}">
                <a16:creationId xmlns:a16="http://schemas.microsoft.com/office/drawing/2014/main" id="{207F3728-5328-E420-733E-C782F5855CD4}"/>
              </a:ext>
            </a:extLst>
          </p:cNvPr>
          <p:cNvCxnSpPr/>
          <p:nvPr/>
        </p:nvCxnSpPr>
        <p:spPr>
          <a:xfrm>
            <a:off x="223651" y="3407979"/>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4" name="Straight Arrow Connector 3">
            <a:extLst>
              <a:ext uri="{FF2B5EF4-FFF2-40B4-BE49-F238E27FC236}">
                <a16:creationId xmlns:a16="http://schemas.microsoft.com/office/drawing/2014/main" id="{C2F91183-5D8E-AC7C-5881-CCF9F5424866}"/>
              </a:ext>
            </a:extLst>
          </p:cNvPr>
          <p:cNvCxnSpPr/>
          <p:nvPr/>
        </p:nvCxnSpPr>
        <p:spPr>
          <a:xfrm>
            <a:off x="223651" y="2914335"/>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5" name="Straight Arrow Connector 4">
            <a:extLst>
              <a:ext uri="{FF2B5EF4-FFF2-40B4-BE49-F238E27FC236}">
                <a16:creationId xmlns:a16="http://schemas.microsoft.com/office/drawing/2014/main" id="{66228B07-93BE-C405-B1FD-3369A0F02075}"/>
              </a:ext>
            </a:extLst>
          </p:cNvPr>
          <p:cNvCxnSpPr/>
          <p:nvPr/>
        </p:nvCxnSpPr>
        <p:spPr>
          <a:xfrm>
            <a:off x="223651" y="1913796"/>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1A7DEBA6-3FFF-D19A-F93E-4CA625D16C92}"/>
              </a:ext>
            </a:extLst>
          </p:cNvPr>
          <p:cNvCxnSpPr/>
          <p:nvPr/>
        </p:nvCxnSpPr>
        <p:spPr>
          <a:xfrm>
            <a:off x="144630" y="4968422"/>
            <a:ext cx="755374"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7" name="Title 1">
            <a:extLst>
              <a:ext uri="{FF2B5EF4-FFF2-40B4-BE49-F238E27FC236}">
                <a16:creationId xmlns:a16="http://schemas.microsoft.com/office/drawing/2014/main" id="{AA43AF55-09DD-EE36-32A6-7B91469C7B22}"/>
              </a:ext>
            </a:extLst>
          </p:cNvPr>
          <p:cNvSpPr txBox="1">
            <a:spLocks/>
          </p:cNvSpPr>
          <p:nvPr/>
        </p:nvSpPr>
        <p:spPr>
          <a:xfrm>
            <a:off x="1295402" y="0"/>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Major Problematic Topics for this Study</a:t>
            </a:r>
          </a:p>
        </p:txBody>
      </p:sp>
      <p:sp>
        <p:nvSpPr>
          <p:cNvPr id="8" name="TextBox 7">
            <a:extLst>
              <a:ext uri="{FF2B5EF4-FFF2-40B4-BE49-F238E27FC236}">
                <a16:creationId xmlns:a16="http://schemas.microsoft.com/office/drawing/2014/main" id="{63172F05-FA84-4F65-8943-17903E22D518}"/>
              </a:ext>
            </a:extLst>
          </p:cNvPr>
          <p:cNvSpPr txBox="1"/>
          <p:nvPr/>
        </p:nvSpPr>
        <p:spPr>
          <a:xfrm>
            <a:off x="827953" y="5820103"/>
            <a:ext cx="10385022" cy="646331"/>
          </a:xfrm>
          <a:prstGeom prst="rect">
            <a:avLst/>
          </a:prstGeom>
          <a:noFill/>
        </p:spPr>
        <p:txBody>
          <a:bodyPr wrap="none" rtlCol="0">
            <a:spAutoFit/>
          </a:bodyPr>
          <a:lstStyle/>
          <a:p>
            <a:r>
              <a:rPr lang="en-US" dirty="0"/>
              <a:t>Pope infallibility- first Vatican Council-1870</a:t>
            </a:r>
          </a:p>
          <a:p>
            <a:r>
              <a:rPr lang="en-US" dirty="0"/>
              <a:t>ex cathedra- Mary’s immaculate conception (Pope Pius IX in 1854, Mary bodily assumption Pope Pius XIII 1950).</a:t>
            </a:r>
          </a:p>
        </p:txBody>
      </p:sp>
    </p:spTree>
    <p:extLst>
      <p:ext uri="{BB962C8B-B14F-4D97-AF65-F5344CB8AC3E}">
        <p14:creationId xmlns:p14="http://schemas.microsoft.com/office/powerpoint/2010/main" val="1963476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0E2EC-8BB1-8245-B5E7-CA65A28F00D8}"/>
              </a:ext>
            </a:extLst>
          </p:cNvPr>
          <p:cNvPicPr>
            <a:picLocks noChangeAspect="1"/>
          </p:cNvPicPr>
          <p:nvPr/>
        </p:nvPicPr>
        <p:blipFill>
          <a:blip r:embed="rId2"/>
          <a:stretch>
            <a:fillRect/>
          </a:stretch>
        </p:blipFill>
        <p:spPr>
          <a:xfrm>
            <a:off x="991317" y="833460"/>
            <a:ext cx="2209992" cy="3375953"/>
          </a:xfrm>
          <a:prstGeom prst="rect">
            <a:avLst/>
          </a:prstGeom>
        </p:spPr>
      </p:pic>
      <p:pic>
        <p:nvPicPr>
          <p:cNvPr id="5" name="Picture 4">
            <a:extLst>
              <a:ext uri="{FF2B5EF4-FFF2-40B4-BE49-F238E27FC236}">
                <a16:creationId xmlns:a16="http://schemas.microsoft.com/office/drawing/2014/main" id="{1E01941C-E190-7747-B760-C5959858DF56}"/>
              </a:ext>
            </a:extLst>
          </p:cNvPr>
          <p:cNvPicPr>
            <a:picLocks noChangeAspect="1"/>
          </p:cNvPicPr>
          <p:nvPr/>
        </p:nvPicPr>
        <p:blipFill>
          <a:blip r:embed="rId3"/>
          <a:stretch>
            <a:fillRect/>
          </a:stretch>
        </p:blipFill>
        <p:spPr>
          <a:xfrm>
            <a:off x="3763524" y="742013"/>
            <a:ext cx="2133785" cy="3063505"/>
          </a:xfrm>
          <a:prstGeom prst="rect">
            <a:avLst/>
          </a:prstGeom>
        </p:spPr>
      </p:pic>
      <p:pic>
        <p:nvPicPr>
          <p:cNvPr id="7" name="Picture 6">
            <a:extLst>
              <a:ext uri="{FF2B5EF4-FFF2-40B4-BE49-F238E27FC236}">
                <a16:creationId xmlns:a16="http://schemas.microsoft.com/office/drawing/2014/main" id="{0F813063-9C20-0835-168D-D3BEBB8D0CCC}"/>
              </a:ext>
            </a:extLst>
          </p:cNvPr>
          <p:cNvPicPr>
            <a:picLocks noChangeAspect="1"/>
          </p:cNvPicPr>
          <p:nvPr/>
        </p:nvPicPr>
        <p:blipFill>
          <a:blip r:embed="rId4"/>
          <a:stretch>
            <a:fillRect/>
          </a:stretch>
        </p:blipFill>
        <p:spPr>
          <a:xfrm>
            <a:off x="6310641" y="721633"/>
            <a:ext cx="2095682" cy="3162574"/>
          </a:xfrm>
          <a:prstGeom prst="rect">
            <a:avLst/>
          </a:prstGeom>
        </p:spPr>
      </p:pic>
      <p:pic>
        <p:nvPicPr>
          <p:cNvPr id="9" name="Picture 8">
            <a:extLst>
              <a:ext uri="{FF2B5EF4-FFF2-40B4-BE49-F238E27FC236}">
                <a16:creationId xmlns:a16="http://schemas.microsoft.com/office/drawing/2014/main" id="{A923FF6E-3EEB-0FD3-4EA3-B5F3A6314D71}"/>
              </a:ext>
            </a:extLst>
          </p:cNvPr>
          <p:cNvPicPr>
            <a:picLocks noChangeAspect="1"/>
          </p:cNvPicPr>
          <p:nvPr/>
        </p:nvPicPr>
        <p:blipFill>
          <a:blip r:embed="rId5"/>
          <a:stretch>
            <a:fillRect/>
          </a:stretch>
        </p:blipFill>
        <p:spPr>
          <a:xfrm>
            <a:off x="8910006" y="742013"/>
            <a:ext cx="2187130" cy="3467400"/>
          </a:xfrm>
          <a:prstGeom prst="rect">
            <a:avLst/>
          </a:prstGeom>
        </p:spPr>
      </p:pic>
      <p:sp>
        <p:nvSpPr>
          <p:cNvPr id="10" name="TextBox 9">
            <a:extLst>
              <a:ext uri="{FF2B5EF4-FFF2-40B4-BE49-F238E27FC236}">
                <a16:creationId xmlns:a16="http://schemas.microsoft.com/office/drawing/2014/main" id="{EA3F746F-149B-9C5E-4332-FB0168906D1E}"/>
              </a:ext>
            </a:extLst>
          </p:cNvPr>
          <p:cNvSpPr txBox="1"/>
          <p:nvPr/>
        </p:nvSpPr>
        <p:spPr>
          <a:xfrm>
            <a:off x="4830417" y="-19365"/>
            <a:ext cx="1790298" cy="584775"/>
          </a:xfrm>
          <a:prstGeom prst="rect">
            <a:avLst/>
          </a:prstGeom>
          <a:noFill/>
        </p:spPr>
        <p:txBody>
          <a:bodyPr wrap="none" rtlCol="0">
            <a:spAutoFit/>
          </a:bodyPr>
          <a:lstStyle/>
          <a:p>
            <a:r>
              <a:rPr lang="en-US" sz="3200" dirty="0"/>
              <a:t>Resources</a:t>
            </a:r>
          </a:p>
        </p:txBody>
      </p:sp>
      <p:sp>
        <p:nvSpPr>
          <p:cNvPr id="2" name="TextBox 1">
            <a:extLst>
              <a:ext uri="{FF2B5EF4-FFF2-40B4-BE49-F238E27FC236}">
                <a16:creationId xmlns:a16="http://schemas.microsoft.com/office/drawing/2014/main" id="{C360D0C5-D597-4C14-D634-6848CD652E98}"/>
              </a:ext>
            </a:extLst>
          </p:cNvPr>
          <p:cNvSpPr txBox="1"/>
          <p:nvPr/>
        </p:nvSpPr>
        <p:spPr>
          <a:xfrm>
            <a:off x="689114" y="4432478"/>
            <a:ext cx="9620967" cy="646331"/>
          </a:xfrm>
          <a:prstGeom prst="rect">
            <a:avLst/>
          </a:prstGeom>
          <a:noFill/>
        </p:spPr>
        <p:txBody>
          <a:bodyPr wrap="none" rtlCol="0">
            <a:spAutoFit/>
          </a:bodyPr>
          <a:lstStyle/>
          <a:p>
            <a:r>
              <a:rPr lang="en-US" dirty="0"/>
              <a:t>Debates:  James R. White Alpha and Omega Ministries debates with Roman Catholics-</a:t>
            </a:r>
          </a:p>
          <a:p>
            <a:r>
              <a:rPr lang="en-US" dirty="0"/>
              <a:t>https://www.youtube.com/playlist?app=desktop&amp;list=PLJFEiE4GKkvDr831A618UmVCGnMB43P9G</a:t>
            </a:r>
          </a:p>
        </p:txBody>
      </p:sp>
      <p:sp>
        <p:nvSpPr>
          <p:cNvPr id="4" name="TextBox 3">
            <a:extLst>
              <a:ext uri="{FF2B5EF4-FFF2-40B4-BE49-F238E27FC236}">
                <a16:creationId xmlns:a16="http://schemas.microsoft.com/office/drawing/2014/main" id="{A192D481-779A-6735-9DF1-5D0D321EFA64}"/>
              </a:ext>
            </a:extLst>
          </p:cNvPr>
          <p:cNvSpPr txBox="1"/>
          <p:nvPr/>
        </p:nvSpPr>
        <p:spPr>
          <a:xfrm>
            <a:off x="625515" y="5078809"/>
            <a:ext cx="5070234" cy="369332"/>
          </a:xfrm>
          <a:prstGeom prst="rect">
            <a:avLst/>
          </a:prstGeom>
          <a:noFill/>
        </p:spPr>
        <p:txBody>
          <a:bodyPr wrap="none" rtlCol="0">
            <a:spAutoFit/>
          </a:bodyPr>
          <a:lstStyle/>
          <a:p>
            <a:r>
              <a:rPr lang="en-US" dirty="0"/>
              <a:t>https://carm.org/world-religions/roman-catholicism/</a:t>
            </a:r>
          </a:p>
        </p:txBody>
      </p:sp>
      <p:sp>
        <p:nvSpPr>
          <p:cNvPr id="12" name="TextBox 11">
            <a:extLst>
              <a:ext uri="{FF2B5EF4-FFF2-40B4-BE49-F238E27FC236}">
                <a16:creationId xmlns:a16="http://schemas.microsoft.com/office/drawing/2014/main" id="{EEB313BA-9355-BF18-2C99-D01A0B692B0C}"/>
              </a:ext>
            </a:extLst>
          </p:cNvPr>
          <p:cNvSpPr txBox="1"/>
          <p:nvPr/>
        </p:nvSpPr>
        <p:spPr>
          <a:xfrm>
            <a:off x="625515" y="5410708"/>
            <a:ext cx="6117534" cy="369332"/>
          </a:xfrm>
          <a:prstGeom prst="rect">
            <a:avLst/>
          </a:prstGeom>
          <a:noFill/>
        </p:spPr>
        <p:txBody>
          <a:bodyPr wrap="square">
            <a:spAutoFit/>
          </a:bodyPr>
          <a:lstStyle/>
          <a:p>
            <a:r>
              <a:rPr lang="en-US" dirty="0"/>
              <a:t>Gavin </a:t>
            </a:r>
            <a:r>
              <a:rPr lang="en-US" dirty="0" err="1"/>
              <a:t>Ortlund</a:t>
            </a:r>
            <a:r>
              <a:rPr lang="en-US" dirty="0"/>
              <a:t>- https://www.youtube.com/@TruthUnites</a:t>
            </a:r>
          </a:p>
        </p:txBody>
      </p:sp>
      <p:sp>
        <p:nvSpPr>
          <p:cNvPr id="15" name="TextBox 14">
            <a:extLst>
              <a:ext uri="{FF2B5EF4-FFF2-40B4-BE49-F238E27FC236}">
                <a16:creationId xmlns:a16="http://schemas.microsoft.com/office/drawing/2014/main" id="{3D984090-08B0-E767-B378-71DB38E5AC95}"/>
              </a:ext>
            </a:extLst>
          </p:cNvPr>
          <p:cNvSpPr txBox="1"/>
          <p:nvPr/>
        </p:nvSpPr>
        <p:spPr>
          <a:xfrm>
            <a:off x="689114" y="5801345"/>
            <a:ext cx="6117534" cy="369332"/>
          </a:xfrm>
          <a:prstGeom prst="rect">
            <a:avLst/>
          </a:prstGeom>
          <a:noFill/>
        </p:spPr>
        <p:txBody>
          <a:bodyPr wrap="square">
            <a:spAutoFit/>
          </a:bodyPr>
          <a:lstStyle/>
          <a:p>
            <a:r>
              <a:rPr lang="en-US" dirty="0"/>
              <a:t>Wes Huff - https://www.youtube.com/@WesHuff</a:t>
            </a:r>
          </a:p>
        </p:txBody>
      </p:sp>
      <p:sp>
        <p:nvSpPr>
          <p:cNvPr id="6" name="TextBox 5">
            <a:extLst>
              <a:ext uri="{FF2B5EF4-FFF2-40B4-BE49-F238E27FC236}">
                <a16:creationId xmlns:a16="http://schemas.microsoft.com/office/drawing/2014/main" id="{4249EDAA-2A34-61CA-32F9-3617B3367727}"/>
              </a:ext>
            </a:extLst>
          </p:cNvPr>
          <p:cNvSpPr txBox="1"/>
          <p:nvPr/>
        </p:nvSpPr>
        <p:spPr>
          <a:xfrm>
            <a:off x="6310641" y="5627080"/>
            <a:ext cx="6113584" cy="646331"/>
          </a:xfrm>
          <a:prstGeom prst="rect">
            <a:avLst/>
          </a:prstGeom>
          <a:noFill/>
        </p:spPr>
        <p:txBody>
          <a:bodyPr wrap="square">
            <a:spAutoFit/>
          </a:bodyPr>
          <a:lstStyle/>
          <a:p>
            <a:r>
              <a:rPr lang="en-US" dirty="0"/>
              <a:t>Gavin </a:t>
            </a:r>
            <a:r>
              <a:rPr lang="en-US" dirty="0" err="1"/>
              <a:t>Ortlund</a:t>
            </a:r>
            <a:r>
              <a:rPr lang="en-US" dirty="0"/>
              <a:t>-Canon https://www.youtube.com/watch?v=hwfq4r4yi6M&amp;t=1s</a:t>
            </a:r>
          </a:p>
        </p:txBody>
      </p:sp>
    </p:spTree>
    <p:extLst>
      <p:ext uri="{BB962C8B-B14F-4D97-AF65-F5344CB8AC3E}">
        <p14:creationId xmlns:p14="http://schemas.microsoft.com/office/powerpoint/2010/main" val="4071043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EE7F-3D47-9D77-DEB5-733B7E5919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43D97B-EA65-F77A-817B-E7D2B977D39C}"/>
              </a:ext>
            </a:extLst>
          </p:cNvPr>
          <p:cNvSpPr txBox="1"/>
          <p:nvPr/>
        </p:nvSpPr>
        <p:spPr>
          <a:xfrm>
            <a:off x="4525449" y="2844225"/>
            <a:ext cx="3637919" cy="584775"/>
          </a:xfrm>
          <a:prstGeom prst="rect">
            <a:avLst/>
          </a:prstGeom>
          <a:noFill/>
        </p:spPr>
        <p:txBody>
          <a:bodyPr wrap="none" rtlCol="0">
            <a:spAutoFit/>
          </a:bodyPr>
          <a:lstStyle/>
          <a:p>
            <a:r>
              <a:rPr lang="en-US" sz="3200" dirty="0"/>
              <a:t>Scripture vs Tradition</a:t>
            </a:r>
          </a:p>
        </p:txBody>
      </p:sp>
      <p:sp>
        <p:nvSpPr>
          <p:cNvPr id="4" name="TextBox 3">
            <a:extLst>
              <a:ext uri="{FF2B5EF4-FFF2-40B4-BE49-F238E27FC236}">
                <a16:creationId xmlns:a16="http://schemas.microsoft.com/office/drawing/2014/main" id="{6EB400DD-D0F4-B74F-C70C-8B7AC2F685D4}"/>
              </a:ext>
            </a:extLst>
          </p:cNvPr>
          <p:cNvSpPr txBox="1"/>
          <p:nvPr/>
        </p:nvSpPr>
        <p:spPr>
          <a:xfrm>
            <a:off x="2561811" y="4080518"/>
            <a:ext cx="7297806" cy="923330"/>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Tradition declared of equal authority with the Bible by the Council of Trent A.D. 1545</a:t>
            </a:r>
            <a:br>
              <a:rPr lang="en-US" sz="18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3" name="TextBox 2">
            <a:extLst>
              <a:ext uri="{FF2B5EF4-FFF2-40B4-BE49-F238E27FC236}">
                <a16:creationId xmlns:a16="http://schemas.microsoft.com/office/drawing/2014/main" id="{277914A7-B125-4C4F-4E9E-CBF542F8660C}"/>
              </a:ext>
            </a:extLst>
          </p:cNvPr>
          <p:cNvSpPr txBox="1"/>
          <p:nvPr/>
        </p:nvSpPr>
        <p:spPr>
          <a:xfrm>
            <a:off x="5423380" y="1641304"/>
            <a:ext cx="1345240" cy="584775"/>
          </a:xfrm>
          <a:prstGeom prst="rect">
            <a:avLst/>
          </a:prstGeom>
          <a:noFill/>
        </p:spPr>
        <p:txBody>
          <a:bodyPr wrap="none" rtlCol="0">
            <a:spAutoFit/>
          </a:bodyPr>
          <a:lstStyle/>
          <a:p>
            <a:r>
              <a:rPr lang="en-US" sz="3200" dirty="0"/>
              <a:t>Week 2</a:t>
            </a:r>
          </a:p>
        </p:txBody>
      </p:sp>
      <p:pic>
        <p:nvPicPr>
          <p:cNvPr id="6" name="Picture 5">
            <a:extLst>
              <a:ext uri="{FF2B5EF4-FFF2-40B4-BE49-F238E27FC236}">
                <a16:creationId xmlns:a16="http://schemas.microsoft.com/office/drawing/2014/main" id="{80E7F684-833B-0D02-418F-4FDD4B7189C6}"/>
              </a:ext>
            </a:extLst>
          </p:cNvPr>
          <p:cNvPicPr>
            <a:picLocks noChangeAspect="1"/>
          </p:cNvPicPr>
          <p:nvPr/>
        </p:nvPicPr>
        <p:blipFill>
          <a:blip r:embed="rId2"/>
          <a:stretch>
            <a:fillRect/>
          </a:stretch>
        </p:blipFill>
        <p:spPr>
          <a:xfrm>
            <a:off x="2561811" y="1641304"/>
            <a:ext cx="1460067" cy="912885"/>
          </a:xfrm>
          <a:prstGeom prst="rect">
            <a:avLst/>
          </a:prstGeom>
        </p:spPr>
      </p:pic>
      <p:pic>
        <p:nvPicPr>
          <p:cNvPr id="8" name="Picture 7">
            <a:extLst>
              <a:ext uri="{FF2B5EF4-FFF2-40B4-BE49-F238E27FC236}">
                <a16:creationId xmlns:a16="http://schemas.microsoft.com/office/drawing/2014/main" id="{DAD2B8FE-9649-4ED8-412C-1FB675E61630}"/>
              </a:ext>
            </a:extLst>
          </p:cNvPr>
          <p:cNvPicPr>
            <a:picLocks noChangeAspect="1"/>
          </p:cNvPicPr>
          <p:nvPr/>
        </p:nvPicPr>
        <p:blipFill>
          <a:blip r:embed="rId3"/>
          <a:stretch>
            <a:fillRect/>
          </a:stretch>
        </p:blipFill>
        <p:spPr>
          <a:xfrm>
            <a:off x="2679451" y="2686266"/>
            <a:ext cx="1460067" cy="900691"/>
          </a:xfrm>
          <a:prstGeom prst="rect">
            <a:avLst/>
          </a:prstGeom>
        </p:spPr>
      </p:pic>
      <p:pic>
        <p:nvPicPr>
          <p:cNvPr id="10" name="Picture 9">
            <a:extLst>
              <a:ext uri="{FF2B5EF4-FFF2-40B4-BE49-F238E27FC236}">
                <a16:creationId xmlns:a16="http://schemas.microsoft.com/office/drawing/2014/main" id="{0715631D-FFE3-0F98-E6B8-0FC59AE79C54}"/>
              </a:ext>
            </a:extLst>
          </p:cNvPr>
          <p:cNvPicPr>
            <a:picLocks noChangeAspect="1"/>
          </p:cNvPicPr>
          <p:nvPr/>
        </p:nvPicPr>
        <p:blipFill>
          <a:blip r:embed="rId4"/>
          <a:stretch>
            <a:fillRect/>
          </a:stretch>
        </p:blipFill>
        <p:spPr>
          <a:xfrm>
            <a:off x="8324694" y="1653498"/>
            <a:ext cx="1305495" cy="900691"/>
          </a:xfrm>
          <a:prstGeom prst="rect">
            <a:avLst/>
          </a:prstGeom>
        </p:spPr>
      </p:pic>
      <p:pic>
        <p:nvPicPr>
          <p:cNvPr id="12" name="Picture 11">
            <a:extLst>
              <a:ext uri="{FF2B5EF4-FFF2-40B4-BE49-F238E27FC236}">
                <a16:creationId xmlns:a16="http://schemas.microsoft.com/office/drawing/2014/main" id="{1D452A27-D174-7FAC-131A-9CFF3BE7BD0B}"/>
              </a:ext>
            </a:extLst>
          </p:cNvPr>
          <p:cNvPicPr>
            <a:picLocks noChangeAspect="1"/>
          </p:cNvPicPr>
          <p:nvPr/>
        </p:nvPicPr>
        <p:blipFill>
          <a:blip r:embed="rId5"/>
          <a:stretch>
            <a:fillRect/>
          </a:stretch>
        </p:blipFill>
        <p:spPr>
          <a:xfrm>
            <a:off x="8324694" y="2585916"/>
            <a:ext cx="1333260" cy="1101389"/>
          </a:xfrm>
          <a:prstGeom prst="rect">
            <a:avLst/>
          </a:prstGeom>
        </p:spPr>
      </p:pic>
      <p:sp>
        <p:nvSpPr>
          <p:cNvPr id="7" name="TextBox 6">
            <a:extLst>
              <a:ext uri="{FF2B5EF4-FFF2-40B4-BE49-F238E27FC236}">
                <a16:creationId xmlns:a16="http://schemas.microsoft.com/office/drawing/2014/main" id="{817EB93D-873C-93F4-76C9-28F95B2ED831}"/>
              </a:ext>
            </a:extLst>
          </p:cNvPr>
          <p:cNvSpPr txBox="1"/>
          <p:nvPr/>
        </p:nvSpPr>
        <p:spPr>
          <a:xfrm>
            <a:off x="291962" y="5501874"/>
            <a:ext cx="9885707" cy="1200329"/>
          </a:xfrm>
          <a:prstGeom prst="rect">
            <a:avLst/>
          </a:prstGeom>
          <a:noFill/>
        </p:spPr>
        <p:txBody>
          <a:bodyPr wrap="square">
            <a:spAutoFit/>
          </a:bodyPr>
          <a:lstStyle/>
          <a:p>
            <a:r>
              <a:rPr lang="en-US" b="0" i="1" dirty="0">
                <a:solidFill>
                  <a:srgbClr val="000000"/>
                </a:solidFill>
                <a:effectLst/>
                <a:latin typeface="Roboto" panose="02000000000000000000" pitchFamily="2" charset="0"/>
              </a:rPr>
              <a:t>Our Lord Jesus Christ… promulgated… truth, and moral discipline… [which] are contained in the </a:t>
            </a:r>
            <a:r>
              <a:rPr lang="en-US" b="0" i="1" u="sng" dirty="0">
                <a:solidFill>
                  <a:srgbClr val="000000"/>
                </a:solidFill>
                <a:effectLst/>
                <a:latin typeface="Roboto" panose="02000000000000000000" pitchFamily="2" charset="0"/>
              </a:rPr>
              <a:t>written books</a:t>
            </a:r>
            <a:r>
              <a:rPr lang="en-US" b="0" i="1" dirty="0">
                <a:solidFill>
                  <a:srgbClr val="000000"/>
                </a:solidFill>
                <a:effectLst/>
                <a:latin typeface="Roboto" panose="02000000000000000000" pitchFamily="2" charset="0"/>
              </a:rPr>
              <a:t>, and the </a:t>
            </a:r>
            <a:r>
              <a:rPr lang="en-US" b="0" i="1" u="sng" dirty="0">
                <a:solidFill>
                  <a:srgbClr val="000000"/>
                </a:solidFill>
                <a:effectLst/>
                <a:latin typeface="Roboto" panose="02000000000000000000" pitchFamily="2" charset="0"/>
              </a:rPr>
              <a:t>unwritten traditions </a:t>
            </a:r>
            <a:r>
              <a:rPr lang="en-US" b="0" i="1" dirty="0">
                <a:solidFill>
                  <a:srgbClr val="000000"/>
                </a:solidFill>
                <a:effectLst/>
                <a:latin typeface="Roboto" panose="02000000000000000000" pitchFamily="2" charset="0"/>
              </a:rPr>
              <a:t>which, received by the Apostles from the mouth of Christ himself, or from the Apostles themselves,… have come down… to us, transmitted as it were from hand to hand. (</a:t>
            </a:r>
            <a:r>
              <a:rPr lang="en-US" b="0" i="1" u="none" strike="noStrike" dirty="0">
                <a:effectLst/>
                <a:latin typeface="Roboto" panose="02000000000000000000" pitchFamily="2" charset="0"/>
              </a:rPr>
              <a:t>Session 4</a:t>
            </a:r>
            <a:r>
              <a:rPr lang="en-US" b="0" i="1" dirty="0">
                <a:solidFill>
                  <a:srgbClr val="000000"/>
                </a:solidFill>
                <a:effectLst/>
                <a:latin typeface="Roboto" panose="02000000000000000000" pitchFamily="2" charset="0"/>
              </a:rPr>
              <a:t>, 1546)</a:t>
            </a:r>
            <a:endParaRPr lang="en-US" dirty="0"/>
          </a:p>
        </p:txBody>
      </p:sp>
    </p:spTree>
    <p:extLst>
      <p:ext uri="{BB962C8B-B14F-4D97-AF65-F5344CB8AC3E}">
        <p14:creationId xmlns:p14="http://schemas.microsoft.com/office/powerpoint/2010/main" val="2436313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9D2973-B1C1-1868-45EA-08DD19520D12}"/>
              </a:ext>
            </a:extLst>
          </p:cNvPr>
          <p:cNvSpPr txBox="1"/>
          <p:nvPr/>
        </p:nvSpPr>
        <p:spPr>
          <a:xfrm>
            <a:off x="763656" y="1552086"/>
            <a:ext cx="10664687" cy="4154984"/>
          </a:xfrm>
          <a:prstGeom prst="rect">
            <a:avLst/>
          </a:prstGeom>
          <a:noFill/>
        </p:spPr>
        <p:txBody>
          <a:bodyPr wrap="square">
            <a:spAutoFit/>
          </a:bodyPr>
          <a:lstStyle/>
          <a:p>
            <a:r>
              <a:rPr lang="en-US" sz="2400" dirty="0"/>
              <a:t>“The doctrine of Sola Scriptura simply states that the Scriptures, and the Scriptures alone, are sufficient to function as the rule of faith, for the Church. All that one must believe to be a Christian is found in Scripture and in no other source. That which is not found in Scripture is not binding upon the Christian conscience. To be more specific, I provide the following definition. The Bible claims to be the sole, infallible  and sufficient rule of faith for the Christian Church. The Scriptures are not in need of any supplement. Their authority comes from their nature as God-breathed revelation. Their authority is not dependent upon man, church or council. The Scriptures are self-consistent, self-interpreting and self-authenticating. The Christian Church looks to the Scriptures as the only and sufficient rule of faith and the Church is always subject to the Word and is constantly reformed thereby.”</a:t>
            </a:r>
          </a:p>
        </p:txBody>
      </p:sp>
      <p:sp>
        <p:nvSpPr>
          <p:cNvPr id="4" name="TextBox 3">
            <a:extLst>
              <a:ext uri="{FF2B5EF4-FFF2-40B4-BE49-F238E27FC236}">
                <a16:creationId xmlns:a16="http://schemas.microsoft.com/office/drawing/2014/main" id="{C9F38323-3270-1FC0-1386-840319CBD56B}"/>
              </a:ext>
            </a:extLst>
          </p:cNvPr>
          <p:cNvSpPr txBox="1"/>
          <p:nvPr/>
        </p:nvSpPr>
        <p:spPr>
          <a:xfrm>
            <a:off x="616225" y="5877669"/>
            <a:ext cx="9765687" cy="307777"/>
          </a:xfrm>
          <a:prstGeom prst="rect">
            <a:avLst/>
          </a:prstGeom>
          <a:noFill/>
        </p:spPr>
        <p:txBody>
          <a:bodyPr wrap="none" rtlCol="0">
            <a:spAutoFit/>
          </a:bodyPr>
          <a:lstStyle/>
          <a:p>
            <a:r>
              <a:rPr lang="en-US" sz="1400" dirty="0"/>
              <a:t>Source: https://www.aomin.org/aoblog/roman-catholicism/transcript-does-the-bible-teach-sola-scriptura-james-white-vs-jerry-matatics/ </a:t>
            </a:r>
          </a:p>
        </p:txBody>
      </p:sp>
      <p:sp>
        <p:nvSpPr>
          <p:cNvPr id="2" name="TextBox 1">
            <a:extLst>
              <a:ext uri="{FF2B5EF4-FFF2-40B4-BE49-F238E27FC236}">
                <a16:creationId xmlns:a16="http://schemas.microsoft.com/office/drawing/2014/main" id="{925783C4-DDA5-83D3-B2FB-4728C9BC093D}"/>
              </a:ext>
            </a:extLst>
          </p:cNvPr>
          <p:cNvSpPr txBox="1"/>
          <p:nvPr/>
        </p:nvSpPr>
        <p:spPr>
          <a:xfrm>
            <a:off x="4353339" y="672554"/>
            <a:ext cx="2388795" cy="584775"/>
          </a:xfrm>
          <a:prstGeom prst="rect">
            <a:avLst/>
          </a:prstGeom>
          <a:noFill/>
        </p:spPr>
        <p:txBody>
          <a:bodyPr wrap="none" rtlCol="0">
            <a:spAutoFit/>
          </a:bodyPr>
          <a:lstStyle/>
          <a:p>
            <a:r>
              <a:rPr lang="en-US" sz="3200" dirty="0"/>
              <a:t>Sola Scriptura</a:t>
            </a:r>
          </a:p>
        </p:txBody>
      </p:sp>
    </p:spTree>
    <p:extLst>
      <p:ext uri="{BB962C8B-B14F-4D97-AF65-F5344CB8AC3E}">
        <p14:creationId xmlns:p14="http://schemas.microsoft.com/office/powerpoint/2010/main" val="2547868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993B-F921-7673-E428-6F1C381114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6B1E99-7E9F-304C-E8A1-1F03156C43E3}"/>
              </a:ext>
            </a:extLst>
          </p:cNvPr>
          <p:cNvSpPr txBox="1"/>
          <p:nvPr/>
        </p:nvSpPr>
        <p:spPr>
          <a:xfrm>
            <a:off x="5009321" y="795131"/>
            <a:ext cx="2433680" cy="584775"/>
          </a:xfrm>
          <a:prstGeom prst="rect">
            <a:avLst/>
          </a:prstGeom>
          <a:noFill/>
        </p:spPr>
        <p:txBody>
          <a:bodyPr wrap="none" rtlCol="0">
            <a:spAutoFit/>
          </a:bodyPr>
          <a:lstStyle/>
          <a:p>
            <a:r>
              <a:rPr lang="en-US" sz="3200" dirty="0"/>
              <a:t>Catholic View</a:t>
            </a:r>
          </a:p>
        </p:txBody>
      </p:sp>
      <p:sp>
        <p:nvSpPr>
          <p:cNvPr id="3" name="TextBox 2">
            <a:extLst>
              <a:ext uri="{FF2B5EF4-FFF2-40B4-BE49-F238E27FC236}">
                <a16:creationId xmlns:a16="http://schemas.microsoft.com/office/drawing/2014/main" id="{305A4123-EA68-0551-B7FF-E17A6C07C241}"/>
              </a:ext>
            </a:extLst>
          </p:cNvPr>
          <p:cNvSpPr txBox="1"/>
          <p:nvPr/>
        </p:nvSpPr>
        <p:spPr>
          <a:xfrm>
            <a:off x="1128860" y="1674269"/>
            <a:ext cx="10482934" cy="4524315"/>
          </a:xfrm>
          <a:prstGeom prst="rect">
            <a:avLst/>
          </a:prstGeom>
          <a:noFill/>
        </p:spPr>
        <p:txBody>
          <a:bodyPr wrap="none" rtlCol="0">
            <a:spAutoFit/>
          </a:bodyPr>
          <a:lstStyle/>
          <a:p>
            <a:r>
              <a:rPr lang="en-US" sz="3200" dirty="0"/>
              <a:t>-Bible does not teach Sola Scriptura</a:t>
            </a:r>
          </a:p>
          <a:p>
            <a:r>
              <a:rPr lang="en-US" sz="3200" dirty="0"/>
              <a:t>-Bible teaches the authority of Tradition (2 Thess. 2:15; </a:t>
            </a:r>
          </a:p>
          <a:p>
            <a:r>
              <a:rPr lang="en-US" sz="3200" dirty="0"/>
              <a:t>2 Thess. 3:6; 3 John 13) and Scripture</a:t>
            </a:r>
          </a:p>
          <a:p>
            <a:r>
              <a:rPr lang="en-US" sz="3200" dirty="0"/>
              <a:t>-The Bible cannot be correctly interpreted without tradition and </a:t>
            </a:r>
          </a:p>
          <a:p>
            <a:r>
              <a:rPr lang="en-US" sz="3200" dirty="0"/>
              <a:t>with the Magisterium as the methodology</a:t>
            </a:r>
          </a:p>
          <a:p>
            <a:r>
              <a:rPr lang="en-US" sz="3200" dirty="0"/>
              <a:t>-The Bible is a product of the Roman Catholic Church(RCC) </a:t>
            </a:r>
          </a:p>
          <a:p>
            <a:r>
              <a:rPr lang="en-US" sz="3200" dirty="0"/>
              <a:t>-Sola Scriptura means Protestants can only believe or practice </a:t>
            </a:r>
          </a:p>
          <a:p>
            <a:r>
              <a:rPr lang="en-US" sz="3200" dirty="0"/>
              <a:t>what is in the Bible. It is all their individual interpretation so </a:t>
            </a:r>
          </a:p>
          <a:p>
            <a:r>
              <a:rPr lang="en-US" sz="3200" dirty="0"/>
              <a:t>there is nothing behind the methodology</a:t>
            </a:r>
          </a:p>
        </p:txBody>
      </p:sp>
    </p:spTree>
    <p:extLst>
      <p:ext uri="{BB962C8B-B14F-4D97-AF65-F5344CB8AC3E}">
        <p14:creationId xmlns:p14="http://schemas.microsoft.com/office/powerpoint/2010/main" val="2894649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47B8C-3A49-66E2-0CD0-93D664C5F8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5AAD01-6B60-C1F8-F7C9-869A3F018964}"/>
              </a:ext>
            </a:extLst>
          </p:cNvPr>
          <p:cNvSpPr txBox="1"/>
          <p:nvPr/>
        </p:nvSpPr>
        <p:spPr>
          <a:xfrm>
            <a:off x="4820478" y="0"/>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971729E6-954D-1B1C-88A6-7DA835B93F67}"/>
              </a:ext>
            </a:extLst>
          </p:cNvPr>
          <p:cNvSpPr txBox="1"/>
          <p:nvPr/>
        </p:nvSpPr>
        <p:spPr>
          <a:xfrm>
            <a:off x="790612" y="584775"/>
            <a:ext cx="11308096" cy="5509200"/>
          </a:xfrm>
          <a:prstGeom prst="rect">
            <a:avLst/>
          </a:prstGeom>
          <a:noFill/>
        </p:spPr>
        <p:txBody>
          <a:bodyPr wrap="none" rtlCol="0">
            <a:spAutoFit/>
          </a:bodyPr>
          <a:lstStyle/>
          <a:p>
            <a:r>
              <a:rPr lang="en-US" sz="3200" dirty="0"/>
              <a:t>-Catholics argue in a circle- “We know tradition is true because </a:t>
            </a:r>
          </a:p>
          <a:p>
            <a:r>
              <a:rPr lang="en-US" sz="3200" dirty="0"/>
              <a:t>tradition tells us so.”</a:t>
            </a:r>
          </a:p>
          <a:p>
            <a:r>
              <a:rPr lang="en-US" sz="3200" dirty="0"/>
              <a:t>-Tradition is to be respected, but not exalted.</a:t>
            </a:r>
          </a:p>
          <a:p>
            <a:r>
              <a:rPr lang="en-US" sz="3200" dirty="0"/>
              <a:t>-The Church is a product of Scripture (Christianity) not the reverse.</a:t>
            </a:r>
          </a:p>
          <a:p>
            <a:r>
              <a:rPr lang="en-US" sz="3200" dirty="0"/>
              <a:t>-Only the Bible is inspired. All apostolic tradition in regard to </a:t>
            </a:r>
          </a:p>
          <a:p>
            <a:r>
              <a:rPr lang="en-US" sz="3200" dirty="0"/>
              <a:t>faith and practice is recorded in the New Testament</a:t>
            </a:r>
          </a:p>
          <a:p>
            <a:r>
              <a:rPr lang="en-US" sz="3200" dirty="0"/>
              <a:t>-The Bible </a:t>
            </a:r>
            <a:r>
              <a:rPr lang="en-US" sz="3200" u="sng" dirty="0"/>
              <a:t>can</a:t>
            </a:r>
            <a:r>
              <a:rPr lang="en-US" sz="3200" dirty="0"/>
              <a:t> be interpreted apart from tradition </a:t>
            </a:r>
          </a:p>
          <a:p>
            <a:r>
              <a:rPr lang="en-US" sz="3200" dirty="0"/>
              <a:t>-Scripture sets parameters beyond which we are not to go.</a:t>
            </a:r>
          </a:p>
          <a:p>
            <a:r>
              <a:rPr lang="en-US" sz="3200" dirty="0"/>
              <a:t>-Just like the Trinity, Sola Scriptura is not explicitly taught</a:t>
            </a:r>
          </a:p>
          <a:p>
            <a:r>
              <a:rPr lang="en-US" sz="3200" dirty="0"/>
              <a:t> (i.e. “God is a Trinity”), but it is implicitly taught. Bible does not have</a:t>
            </a:r>
          </a:p>
          <a:p>
            <a:r>
              <a:rPr lang="en-US" sz="3200" dirty="0"/>
              <a:t>to use exact words that Catholics say it must say about Sola Scripture</a:t>
            </a:r>
          </a:p>
        </p:txBody>
      </p:sp>
      <p:sp>
        <p:nvSpPr>
          <p:cNvPr id="4" name="TextBox 3">
            <a:extLst>
              <a:ext uri="{FF2B5EF4-FFF2-40B4-BE49-F238E27FC236}">
                <a16:creationId xmlns:a16="http://schemas.microsoft.com/office/drawing/2014/main" id="{8C19ECA2-FB05-0F4E-6091-6B033D1F1C03}"/>
              </a:ext>
            </a:extLst>
          </p:cNvPr>
          <p:cNvSpPr txBox="1"/>
          <p:nvPr/>
        </p:nvSpPr>
        <p:spPr>
          <a:xfrm>
            <a:off x="540327" y="6598227"/>
            <a:ext cx="6687023" cy="369332"/>
          </a:xfrm>
          <a:prstGeom prst="rect">
            <a:avLst/>
          </a:prstGeom>
          <a:noFill/>
        </p:spPr>
        <p:txBody>
          <a:bodyPr wrap="none" rtlCol="0">
            <a:spAutoFit/>
          </a:bodyPr>
          <a:lstStyle/>
          <a:p>
            <a:r>
              <a:rPr lang="en-US" dirty="0"/>
              <a:t>Source – debate: https://www.youtube.com/watch?v=CV01DNwNmig </a:t>
            </a:r>
          </a:p>
        </p:txBody>
      </p:sp>
    </p:spTree>
    <p:extLst>
      <p:ext uri="{BB962C8B-B14F-4D97-AF65-F5344CB8AC3E}">
        <p14:creationId xmlns:p14="http://schemas.microsoft.com/office/powerpoint/2010/main" val="178324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B98B8-77EF-44B0-42AC-A83043C68505}"/>
              </a:ext>
            </a:extLst>
          </p:cNvPr>
          <p:cNvSpPr txBox="1"/>
          <p:nvPr/>
        </p:nvSpPr>
        <p:spPr>
          <a:xfrm>
            <a:off x="4820478" y="0"/>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95AD2DA2-5BD7-3FF4-CF67-E79F463C6044}"/>
              </a:ext>
            </a:extLst>
          </p:cNvPr>
          <p:cNvSpPr txBox="1"/>
          <p:nvPr/>
        </p:nvSpPr>
        <p:spPr>
          <a:xfrm>
            <a:off x="458138" y="1066800"/>
            <a:ext cx="10871822" cy="1569660"/>
          </a:xfrm>
          <a:prstGeom prst="rect">
            <a:avLst/>
          </a:prstGeom>
          <a:noFill/>
        </p:spPr>
        <p:txBody>
          <a:bodyPr wrap="none" rtlCol="0">
            <a:spAutoFit/>
          </a:bodyPr>
          <a:lstStyle/>
          <a:p>
            <a:r>
              <a:rPr lang="en-US" sz="2400" dirty="0"/>
              <a:t>Catholic view was not taught by the apostles but Catholicism defines “apostolic tradition”</a:t>
            </a:r>
          </a:p>
          <a:p>
            <a:r>
              <a:rPr lang="en-US" sz="2400" dirty="0"/>
              <a:t> as what the </a:t>
            </a:r>
            <a:r>
              <a:rPr lang="en-US" sz="2400" u="sng" dirty="0"/>
              <a:t>church teaches </a:t>
            </a:r>
            <a:r>
              <a:rPr lang="en-US" sz="2400" dirty="0"/>
              <a:t>regardless of whether the apostles taught it. </a:t>
            </a:r>
            <a:br>
              <a:rPr lang="en-US" sz="2400" dirty="0"/>
            </a:br>
            <a:r>
              <a:rPr lang="en-US" sz="2400" dirty="0"/>
              <a:t>By changing the definition you can make it seem like you mean one thing but you mean </a:t>
            </a:r>
          </a:p>
          <a:p>
            <a:r>
              <a:rPr lang="en-US" sz="2400" dirty="0"/>
              <a:t>something completely different. </a:t>
            </a:r>
          </a:p>
        </p:txBody>
      </p:sp>
    </p:spTree>
    <p:extLst>
      <p:ext uri="{BB962C8B-B14F-4D97-AF65-F5344CB8AC3E}">
        <p14:creationId xmlns:p14="http://schemas.microsoft.com/office/powerpoint/2010/main" val="1952343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5607B-FC51-6B56-9C48-7F497A055B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3FF65C-4B60-4F5C-F78B-E6D4960440CA}"/>
              </a:ext>
            </a:extLst>
          </p:cNvPr>
          <p:cNvSpPr txBox="1"/>
          <p:nvPr/>
        </p:nvSpPr>
        <p:spPr>
          <a:xfrm>
            <a:off x="4750904" y="5665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FDAED431-D9FA-18CE-C3F9-373C579D36A4}"/>
              </a:ext>
            </a:extLst>
          </p:cNvPr>
          <p:cNvSpPr txBox="1"/>
          <p:nvPr/>
        </p:nvSpPr>
        <p:spPr>
          <a:xfrm>
            <a:off x="802698" y="1378273"/>
            <a:ext cx="10905550" cy="4524315"/>
          </a:xfrm>
          <a:prstGeom prst="rect">
            <a:avLst/>
          </a:prstGeom>
          <a:noFill/>
        </p:spPr>
        <p:txBody>
          <a:bodyPr wrap="none" rtlCol="0">
            <a:spAutoFit/>
          </a:bodyPr>
          <a:lstStyle/>
          <a:p>
            <a:r>
              <a:rPr lang="en-US" sz="3200" dirty="0"/>
              <a:t>-The Bible makes the Church. The Church recognized the </a:t>
            </a:r>
          </a:p>
          <a:p>
            <a:r>
              <a:rPr lang="en-US" sz="3200" dirty="0"/>
              <a:t>authoritative books just like you recognize your parents. The </a:t>
            </a:r>
          </a:p>
          <a:p>
            <a:r>
              <a:rPr lang="en-US" sz="3200" dirty="0"/>
              <a:t>Church is a product of divine revelation. The church recognized </a:t>
            </a:r>
          </a:p>
          <a:p>
            <a:r>
              <a:rPr lang="en-US" sz="3200" dirty="0"/>
              <a:t>the books which had authority based on who wrote them.</a:t>
            </a:r>
          </a:p>
          <a:p>
            <a:r>
              <a:rPr lang="en-US" sz="3200" dirty="0"/>
              <a:t>-No other books after the New testament authors died were </a:t>
            </a:r>
          </a:p>
          <a:p>
            <a:r>
              <a:rPr lang="en-US" sz="3200" dirty="0"/>
              <a:t>recognized as scripture because those early church fathers did not </a:t>
            </a:r>
          </a:p>
          <a:p>
            <a:r>
              <a:rPr lang="en-US" sz="3200" dirty="0"/>
              <a:t>received the authority to write scripture.</a:t>
            </a:r>
          </a:p>
          <a:p>
            <a:r>
              <a:rPr lang="en-US" sz="3200" dirty="0"/>
              <a:t>-The Bible is not an authoritative list of books; it is a list of</a:t>
            </a:r>
          </a:p>
          <a:p>
            <a:r>
              <a:rPr lang="en-US" sz="3200" dirty="0"/>
              <a:t> authoritative books. Books that had authority based on the authors.</a:t>
            </a:r>
          </a:p>
        </p:txBody>
      </p:sp>
      <p:sp>
        <p:nvSpPr>
          <p:cNvPr id="5" name="TextBox 4">
            <a:extLst>
              <a:ext uri="{FF2B5EF4-FFF2-40B4-BE49-F238E27FC236}">
                <a16:creationId xmlns:a16="http://schemas.microsoft.com/office/drawing/2014/main" id="{AD54C050-6E32-C4E5-775F-74C4596B7EF8}"/>
              </a:ext>
            </a:extLst>
          </p:cNvPr>
          <p:cNvSpPr txBox="1"/>
          <p:nvPr/>
        </p:nvSpPr>
        <p:spPr>
          <a:xfrm>
            <a:off x="918851" y="6419650"/>
            <a:ext cx="6115050" cy="369332"/>
          </a:xfrm>
          <a:prstGeom prst="rect">
            <a:avLst/>
          </a:prstGeom>
          <a:noFill/>
        </p:spPr>
        <p:txBody>
          <a:bodyPr wrap="square">
            <a:spAutoFit/>
          </a:bodyPr>
          <a:lstStyle/>
          <a:p>
            <a:r>
              <a:rPr lang="en-US" dirty="0"/>
              <a:t>We Huff https://www.facebook.com/reel/966084265312364</a:t>
            </a:r>
          </a:p>
        </p:txBody>
      </p:sp>
    </p:spTree>
    <p:extLst>
      <p:ext uri="{BB962C8B-B14F-4D97-AF65-F5344CB8AC3E}">
        <p14:creationId xmlns:p14="http://schemas.microsoft.com/office/powerpoint/2010/main" val="211498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FC6B26-9D6D-2244-D59E-FDC56066F6D8}"/>
              </a:ext>
            </a:extLst>
          </p:cNvPr>
          <p:cNvSpPr txBox="1"/>
          <p:nvPr/>
        </p:nvSpPr>
        <p:spPr>
          <a:xfrm>
            <a:off x="1335680" y="1010245"/>
            <a:ext cx="8194744" cy="5355312"/>
          </a:xfrm>
          <a:prstGeom prst="rect">
            <a:avLst/>
          </a:prstGeom>
          <a:noFill/>
        </p:spPr>
        <p:txBody>
          <a:bodyPr wrap="none" rtlCol="0">
            <a:spAutoFit/>
          </a:bodyPr>
          <a:lstStyle/>
          <a:p>
            <a:r>
              <a:rPr lang="en-US" sz="3200" dirty="0"/>
              <a:t>1. </a:t>
            </a:r>
            <a:r>
              <a:rPr lang="en-US" sz="3200" dirty="0">
                <a:hlinkClick r:id="rId2" action="ppaction://hlinksldjump"/>
              </a:rPr>
              <a:t>Review of Relevant Christian Biblical Doctrines</a:t>
            </a:r>
            <a:endParaRPr lang="en-US" sz="3200" dirty="0"/>
          </a:p>
          <a:p>
            <a:r>
              <a:rPr lang="en-US" sz="3200" dirty="0"/>
              <a:t>2. </a:t>
            </a:r>
            <a:r>
              <a:rPr lang="en-US" sz="3200" dirty="0">
                <a:hlinkClick r:id="rId3" action="ppaction://hlinksldjump"/>
              </a:rPr>
              <a:t>Scripture vs Tradition</a:t>
            </a:r>
            <a:br>
              <a:rPr lang="en-US" sz="3200" dirty="0">
                <a:hlinkClick r:id="rId3" action="ppaction://hlinksldjump"/>
              </a:rPr>
            </a:br>
            <a:r>
              <a:rPr lang="en-US" sz="3200" dirty="0"/>
              <a:t>3. </a:t>
            </a:r>
            <a:r>
              <a:rPr lang="en-US" sz="3200" dirty="0">
                <a:hlinkClick r:id="rId4" action="ppaction://hlinksldjump"/>
              </a:rPr>
              <a:t>Infallible Popes, Priests, Bishops, Magisterium</a:t>
            </a:r>
            <a:endParaRPr lang="en-US" sz="3200" dirty="0"/>
          </a:p>
          <a:p>
            <a:r>
              <a:rPr lang="en-US" sz="3200" dirty="0"/>
              <a:t>4. </a:t>
            </a:r>
            <a:r>
              <a:rPr lang="en-US" sz="3200" dirty="0">
                <a:hlinkClick r:id="rId5" action="ppaction://hlinksldjump"/>
              </a:rPr>
              <a:t>Catholic Apocrypha</a:t>
            </a:r>
            <a:endParaRPr lang="en-US" sz="3200" dirty="0"/>
          </a:p>
          <a:p>
            <a:r>
              <a:rPr lang="en-US" sz="3200" dirty="0"/>
              <a:t>5. </a:t>
            </a:r>
            <a:r>
              <a:rPr lang="en-US" sz="3200" dirty="0">
                <a:hlinkClick r:id="rId6" action="ppaction://hlinksldjump"/>
              </a:rPr>
              <a:t>Forgiveness of Sins</a:t>
            </a:r>
            <a:br>
              <a:rPr lang="en-US" sz="3200" dirty="0"/>
            </a:br>
            <a:r>
              <a:rPr lang="en-US" sz="3200" dirty="0"/>
              <a:t>6. </a:t>
            </a:r>
            <a:r>
              <a:rPr lang="en-US" sz="3200" dirty="0">
                <a:hlinkClick r:id="rId7" action="ppaction://hlinksldjump"/>
              </a:rPr>
              <a:t>Mary and Praying to the Dead</a:t>
            </a:r>
            <a:endParaRPr lang="en-US" sz="3200" dirty="0"/>
          </a:p>
          <a:p>
            <a:r>
              <a:rPr lang="en-US" sz="3200" dirty="0"/>
              <a:t>7. </a:t>
            </a:r>
            <a:r>
              <a:rPr lang="en-US" sz="3200" dirty="0">
                <a:hlinkClick r:id="rId8" action="ppaction://hlinksldjump"/>
              </a:rPr>
              <a:t>Justification by Faith &amp; Purgatory</a:t>
            </a:r>
            <a:endParaRPr lang="en-US" sz="3200" dirty="0"/>
          </a:p>
          <a:p>
            <a:r>
              <a:rPr lang="en-US" sz="3200" dirty="0"/>
              <a:t>8. </a:t>
            </a:r>
            <a:r>
              <a:rPr lang="en-US" sz="3200" dirty="0">
                <a:hlinkClick r:id="rId9" action="ppaction://hlinksldjump"/>
              </a:rPr>
              <a:t>The Mass and Transubstantiation</a:t>
            </a:r>
            <a:endParaRPr lang="en-US" sz="3200" dirty="0"/>
          </a:p>
          <a:p>
            <a:r>
              <a:rPr lang="en-US" sz="3200" dirty="0">
                <a:hlinkClick r:id="rId10" action="ppaction://hlinksldjump"/>
              </a:rPr>
              <a:t>9-10. Review</a:t>
            </a:r>
            <a:endParaRPr lang="en-US" sz="3200"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4F9E74BF-80CC-0DBA-8A64-3F11E9F0BFB6}"/>
              </a:ext>
            </a:extLst>
          </p:cNvPr>
          <p:cNvSpPr txBox="1"/>
          <p:nvPr/>
        </p:nvSpPr>
        <p:spPr>
          <a:xfrm>
            <a:off x="5084944" y="492443"/>
            <a:ext cx="1515158" cy="584775"/>
          </a:xfrm>
          <a:prstGeom prst="rect">
            <a:avLst/>
          </a:prstGeom>
          <a:noFill/>
        </p:spPr>
        <p:txBody>
          <a:bodyPr wrap="none" rtlCol="0">
            <a:spAutoFit/>
          </a:bodyPr>
          <a:lstStyle/>
          <a:p>
            <a:r>
              <a:rPr lang="en-US" sz="3200" dirty="0"/>
              <a:t>Sessions</a:t>
            </a:r>
          </a:p>
        </p:txBody>
      </p:sp>
    </p:spTree>
    <p:extLst>
      <p:ext uri="{BB962C8B-B14F-4D97-AF65-F5344CB8AC3E}">
        <p14:creationId xmlns:p14="http://schemas.microsoft.com/office/powerpoint/2010/main" val="1543720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617B-D0BA-79A5-F300-327959E8A09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A90AF6-9AC5-1D8B-3C4C-5FCC1D2F09A0}"/>
              </a:ext>
            </a:extLst>
          </p:cNvPr>
          <p:cNvSpPr txBox="1"/>
          <p:nvPr/>
        </p:nvSpPr>
        <p:spPr>
          <a:xfrm>
            <a:off x="4750904" y="566531"/>
            <a:ext cx="1390702" cy="584775"/>
          </a:xfrm>
          <a:prstGeom prst="rect">
            <a:avLst/>
          </a:prstGeom>
          <a:noFill/>
        </p:spPr>
        <p:txBody>
          <a:bodyPr wrap="none" rtlCol="0">
            <a:spAutoFit/>
          </a:bodyPr>
          <a:lstStyle/>
          <a:p>
            <a:r>
              <a:rPr lang="en-US" sz="3200" dirty="0"/>
              <a:t>History</a:t>
            </a:r>
          </a:p>
        </p:txBody>
      </p:sp>
      <p:sp>
        <p:nvSpPr>
          <p:cNvPr id="3" name="TextBox 2">
            <a:extLst>
              <a:ext uri="{FF2B5EF4-FFF2-40B4-BE49-F238E27FC236}">
                <a16:creationId xmlns:a16="http://schemas.microsoft.com/office/drawing/2014/main" id="{3109F3F4-BEB1-5BDA-79C6-1079B3605D9B}"/>
              </a:ext>
            </a:extLst>
          </p:cNvPr>
          <p:cNvSpPr txBox="1"/>
          <p:nvPr/>
        </p:nvSpPr>
        <p:spPr>
          <a:xfrm>
            <a:off x="665018" y="1305537"/>
            <a:ext cx="11115992" cy="2062103"/>
          </a:xfrm>
          <a:prstGeom prst="rect">
            <a:avLst/>
          </a:prstGeom>
          <a:noFill/>
        </p:spPr>
        <p:txBody>
          <a:bodyPr wrap="none" rtlCol="0">
            <a:spAutoFit/>
          </a:bodyPr>
          <a:lstStyle/>
          <a:p>
            <a:r>
              <a:rPr lang="en-US" sz="3200" dirty="0"/>
              <a:t>-When the early church fathers referred to “tradition” they nearly </a:t>
            </a:r>
          </a:p>
          <a:p>
            <a:r>
              <a:rPr lang="en-US" sz="3200" dirty="0"/>
              <a:t>always referred to known documents, not unwritten tradition. </a:t>
            </a:r>
          </a:p>
          <a:p>
            <a:r>
              <a:rPr lang="en-US" sz="3200" dirty="0"/>
              <a:t>Examples are baptism by dunking 3 times in the Didache and facing </a:t>
            </a:r>
          </a:p>
          <a:p>
            <a:r>
              <a:rPr lang="en-US" sz="3200" dirty="0"/>
              <a:t>east while praying.</a:t>
            </a:r>
          </a:p>
        </p:txBody>
      </p:sp>
      <p:sp>
        <p:nvSpPr>
          <p:cNvPr id="4" name="TextBox 3">
            <a:extLst>
              <a:ext uri="{FF2B5EF4-FFF2-40B4-BE49-F238E27FC236}">
                <a16:creationId xmlns:a16="http://schemas.microsoft.com/office/drawing/2014/main" id="{643646AC-281C-F991-F4FC-49378E9E4202}"/>
              </a:ext>
            </a:extLst>
          </p:cNvPr>
          <p:cNvSpPr txBox="1"/>
          <p:nvPr/>
        </p:nvSpPr>
        <p:spPr>
          <a:xfrm>
            <a:off x="813015" y="3736924"/>
            <a:ext cx="11085342" cy="2554545"/>
          </a:xfrm>
          <a:prstGeom prst="rect">
            <a:avLst/>
          </a:prstGeom>
          <a:noFill/>
        </p:spPr>
        <p:txBody>
          <a:bodyPr wrap="none" rtlCol="0">
            <a:spAutoFit/>
          </a:bodyPr>
          <a:lstStyle/>
          <a:p>
            <a:r>
              <a:rPr lang="en-US" sz="3200" dirty="0"/>
              <a:t>-Apostolic tradition (e.g. establishment of episcopal offices), we can </a:t>
            </a:r>
          </a:p>
          <a:p>
            <a:r>
              <a:rPr lang="en-US" sz="3200" dirty="0"/>
              <a:t>show the tradition.</a:t>
            </a:r>
          </a:p>
          <a:p>
            <a:r>
              <a:rPr lang="en-US" sz="3200" dirty="0"/>
              <a:t>-Apostolic offices (new apostles) we cannot demonstrate. </a:t>
            </a:r>
          </a:p>
          <a:p>
            <a:r>
              <a:rPr lang="en-US" sz="3200" dirty="0"/>
              <a:t>-Apostles saw the risen Christ and was commissioned and Paul was </a:t>
            </a:r>
          </a:p>
          <a:p>
            <a:r>
              <a:rPr lang="en-US" sz="3200" dirty="0"/>
              <a:t>the last one (1 Cor. 15:8-9).</a:t>
            </a:r>
          </a:p>
        </p:txBody>
      </p:sp>
    </p:spTree>
    <p:extLst>
      <p:ext uri="{BB962C8B-B14F-4D97-AF65-F5344CB8AC3E}">
        <p14:creationId xmlns:p14="http://schemas.microsoft.com/office/powerpoint/2010/main" val="812093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E061D-1B69-69F7-6527-1092E4507A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5A1E7B-8AB5-6C2C-864F-4DB1BACBF940}"/>
              </a:ext>
            </a:extLst>
          </p:cNvPr>
          <p:cNvSpPr txBox="1"/>
          <p:nvPr/>
        </p:nvSpPr>
        <p:spPr>
          <a:xfrm>
            <a:off x="4750904" y="566531"/>
            <a:ext cx="1390702" cy="584775"/>
          </a:xfrm>
          <a:prstGeom prst="rect">
            <a:avLst/>
          </a:prstGeom>
          <a:noFill/>
        </p:spPr>
        <p:txBody>
          <a:bodyPr wrap="none" rtlCol="0">
            <a:spAutoFit/>
          </a:bodyPr>
          <a:lstStyle/>
          <a:p>
            <a:r>
              <a:rPr lang="en-US" sz="3200" dirty="0"/>
              <a:t>History</a:t>
            </a:r>
          </a:p>
        </p:txBody>
      </p:sp>
      <p:sp>
        <p:nvSpPr>
          <p:cNvPr id="3" name="TextBox 2">
            <a:extLst>
              <a:ext uri="{FF2B5EF4-FFF2-40B4-BE49-F238E27FC236}">
                <a16:creationId xmlns:a16="http://schemas.microsoft.com/office/drawing/2014/main" id="{5F8DA195-A012-349A-1591-5E4E684477A5}"/>
              </a:ext>
            </a:extLst>
          </p:cNvPr>
          <p:cNvSpPr txBox="1"/>
          <p:nvPr/>
        </p:nvSpPr>
        <p:spPr>
          <a:xfrm>
            <a:off x="665018" y="1305537"/>
            <a:ext cx="11274881" cy="2554545"/>
          </a:xfrm>
          <a:prstGeom prst="rect">
            <a:avLst/>
          </a:prstGeom>
          <a:noFill/>
        </p:spPr>
        <p:txBody>
          <a:bodyPr wrap="none" rtlCol="0">
            <a:spAutoFit/>
          </a:bodyPr>
          <a:lstStyle/>
          <a:p>
            <a:r>
              <a:rPr lang="en-US" sz="3200" dirty="0"/>
              <a:t>-Scripture had </a:t>
            </a:r>
            <a:r>
              <a:rPr lang="en-US" sz="3200" u="sng" dirty="0"/>
              <a:t>primary</a:t>
            </a:r>
            <a:r>
              <a:rPr lang="en-US" sz="3200" dirty="0"/>
              <a:t> authority. Other traditions had </a:t>
            </a:r>
            <a:r>
              <a:rPr lang="en-US" sz="3200" u="sng" dirty="0"/>
              <a:t>some</a:t>
            </a:r>
            <a:r>
              <a:rPr lang="en-US" sz="3200" dirty="0"/>
              <a:t> </a:t>
            </a:r>
          </a:p>
          <a:p>
            <a:r>
              <a:rPr lang="en-US" sz="3200" dirty="0"/>
              <a:t>authority but sola Scriptura says scripture has </a:t>
            </a:r>
            <a:r>
              <a:rPr lang="en-US" sz="3200" u="sng" dirty="0"/>
              <a:t>final</a:t>
            </a:r>
            <a:r>
              <a:rPr lang="en-US" sz="3200" dirty="0"/>
              <a:t> authority. </a:t>
            </a:r>
          </a:p>
          <a:p>
            <a:r>
              <a:rPr lang="en-US" sz="3200" dirty="0"/>
              <a:t>Scripture is the only INFALLIBLE rule of faith. Other rules of faith </a:t>
            </a:r>
          </a:p>
          <a:p>
            <a:r>
              <a:rPr lang="en-US" sz="3200" dirty="0"/>
              <a:t>(e.g. councils, creeds, confessions) have authority but are not</a:t>
            </a:r>
          </a:p>
          <a:p>
            <a:r>
              <a:rPr lang="en-US" sz="3200" dirty="0"/>
              <a:t> infallible and are subject to correction by Scripture.</a:t>
            </a:r>
          </a:p>
        </p:txBody>
      </p:sp>
      <p:sp>
        <p:nvSpPr>
          <p:cNvPr id="4" name="TextBox 3">
            <a:extLst>
              <a:ext uri="{FF2B5EF4-FFF2-40B4-BE49-F238E27FC236}">
                <a16:creationId xmlns:a16="http://schemas.microsoft.com/office/drawing/2014/main" id="{0BBFBF9A-C678-77CD-6D38-F86B94473988}"/>
              </a:ext>
            </a:extLst>
          </p:cNvPr>
          <p:cNvSpPr txBox="1"/>
          <p:nvPr/>
        </p:nvSpPr>
        <p:spPr>
          <a:xfrm>
            <a:off x="414565" y="4361349"/>
            <a:ext cx="9619556" cy="1569660"/>
          </a:xfrm>
          <a:prstGeom prst="rect">
            <a:avLst/>
          </a:prstGeom>
          <a:noFill/>
        </p:spPr>
        <p:txBody>
          <a:bodyPr wrap="none" rtlCol="0">
            <a:spAutoFit/>
          </a:bodyPr>
          <a:lstStyle/>
          <a:p>
            <a:r>
              <a:rPr lang="en-US" sz="3200" dirty="0"/>
              <a:t>-When early fathers, such as Irenaeus, referred to tradition, </a:t>
            </a:r>
          </a:p>
          <a:p>
            <a:r>
              <a:rPr lang="en-US" sz="3200" dirty="0"/>
              <a:t>they are were referring to those found in the old and new </a:t>
            </a:r>
          </a:p>
          <a:p>
            <a:r>
              <a:rPr lang="en-US" sz="3200" dirty="0"/>
              <a:t>testaments</a:t>
            </a:r>
          </a:p>
        </p:txBody>
      </p:sp>
      <p:pic>
        <p:nvPicPr>
          <p:cNvPr id="6" name="Picture 5">
            <a:extLst>
              <a:ext uri="{FF2B5EF4-FFF2-40B4-BE49-F238E27FC236}">
                <a16:creationId xmlns:a16="http://schemas.microsoft.com/office/drawing/2014/main" id="{3F3139CC-23A6-7AC1-8E80-0ED8AD16F829}"/>
              </a:ext>
            </a:extLst>
          </p:cNvPr>
          <p:cNvPicPr>
            <a:picLocks noChangeAspect="1"/>
          </p:cNvPicPr>
          <p:nvPr/>
        </p:nvPicPr>
        <p:blipFill>
          <a:blip r:embed="rId2"/>
          <a:stretch>
            <a:fillRect/>
          </a:stretch>
        </p:blipFill>
        <p:spPr>
          <a:xfrm>
            <a:off x="9971254" y="3836505"/>
            <a:ext cx="1484670" cy="2397656"/>
          </a:xfrm>
          <a:prstGeom prst="rect">
            <a:avLst/>
          </a:prstGeom>
        </p:spPr>
      </p:pic>
    </p:spTree>
    <p:extLst>
      <p:ext uri="{BB962C8B-B14F-4D97-AF65-F5344CB8AC3E}">
        <p14:creationId xmlns:p14="http://schemas.microsoft.com/office/powerpoint/2010/main" val="878476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6184B-776F-4042-C1E0-9C458CD40B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50BA2E-86D0-0433-32DF-DDD1A4B8BE27}"/>
              </a:ext>
            </a:extLst>
          </p:cNvPr>
          <p:cNvSpPr txBox="1"/>
          <p:nvPr/>
        </p:nvSpPr>
        <p:spPr>
          <a:xfrm>
            <a:off x="1757472" y="3230218"/>
            <a:ext cx="8677055" cy="584775"/>
          </a:xfrm>
          <a:prstGeom prst="rect">
            <a:avLst/>
          </a:prstGeom>
          <a:noFill/>
        </p:spPr>
        <p:txBody>
          <a:bodyPr wrap="none" rtlCol="0">
            <a:spAutoFit/>
          </a:bodyPr>
          <a:lstStyle/>
          <a:p>
            <a:r>
              <a:rPr lang="en-US" sz="3200" dirty="0"/>
              <a:t>What does the Bible say about Scripture and its Role?</a:t>
            </a:r>
          </a:p>
        </p:txBody>
      </p:sp>
    </p:spTree>
    <p:extLst>
      <p:ext uri="{BB962C8B-B14F-4D97-AF65-F5344CB8AC3E}">
        <p14:creationId xmlns:p14="http://schemas.microsoft.com/office/powerpoint/2010/main" val="3232454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DC325-E3B4-4371-138F-34ED0343E706}"/>
              </a:ext>
            </a:extLst>
          </p:cNvPr>
          <p:cNvPicPr>
            <a:picLocks noChangeAspect="1"/>
          </p:cNvPicPr>
          <p:nvPr/>
        </p:nvPicPr>
        <p:blipFill>
          <a:blip r:embed="rId2"/>
          <a:stretch>
            <a:fillRect/>
          </a:stretch>
        </p:blipFill>
        <p:spPr>
          <a:xfrm rot="16200000">
            <a:off x="911631" y="-626165"/>
            <a:ext cx="6724387" cy="8110329"/>
          </a:xfrm>
          <a:prstGeom prst="rect">
            <a:avLst/>
          </a:prstGeom>
        </p:spPr>
      </p:pic>
      <p:pic>
        <p:nvPicPr>
          <p:cNvPr id="5" name="Picture 4">
            <a:extLst>
              <a:ext uri="{FF2B5EF4-FFF2-40B4-BE49-F238E27FC236}">
                <a16:creationId xmlns:a16="http://schemas.microsoft.com/office/drawing/2014/main" id="{372280FC-2C96-0D7D-002D-05AF03162193}"/>
              </a:ext>
            </a:extLst>
          </p:cNvPr>
          <p:cNvPicPr>
            <a:picLocks noChangeAspect="1"/>
          </p:cNvPicPr>
          <p:nvPr/>
        </p:nvPicPr>
        <p:blipFill>
          <a:blip r:embed="rId3"/>
          <a:stretch>
            <a:fillRect/>
          </a:stretch>
        </p:blipFill>
        <p:spPr>
          <a:xfrm>
            <a:off x="8738198" y="1774935"/>
            <a:ext cx="2766300" cy="4480948"/>
          </a:xfrm>
          <a:prstGeom prst="rect">
            <a:avLst/>
          </a:prstGeom>
        </p:spPr>
      </p:pic>
    </p:spTree>
    <p:extLst>
      <p:ext uri="{BB962C8B-B14F-4D97-AF65-F5344CB8AC3E}">
        <p14:creationId xmlns:p14="http://schemas.microsoft.com/office/powerpoint/2010/main" val="3796261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FEBDEC31-559C-5099-D040-9919875C986E}"/>
              </a:ext>
            </a:extLst>
          </p:cNvPr>
          <p:cNvSpPr txBox="1">
            <a:spLocks noChangeArrowheads="1"/>
          </p:cNvSpPr>
          <p:nvPr/>
        </p:nvSpPr>
        <p:spPr>
          <a:xfrm>
            <a:off x="894522" y="904460"/>
            <a:ext cx="10416208" cy="5267740"/>
          </a:xfrm>
          <a:prstGeom prst="rect">
            <a:avLst/>
          </a:prstGeom>
        </p:spPr>
        <p:txBody>
          <a:bodyPr>
            <a:normAutofit fontScale="5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600" dirty="0">
                <a:solidFill>
                  <a:srgbClr val="000000"/>
                </a:solidFill>
                <a:latin typeface="Noto Sans" panose="020B0502040504020204" pitchFamily="34" charset="0"/>
              </a:rPr>
              <a:t>When the apostles wrote the New Testament documents, they were inspired by the power of the Holy Spirit.  There wasn’t any real issue of whether or not they were authentic.   Their writings did not need to be deemed worthy of inclusion in the Canon of Scripture by a later group of men in the so-called Roman Catholic Church.  To make such a claim is, in effect, to usurp the natural power and authority of God himself that worked through the Apostles.</a:t>
            </a:r>
          </a:p>
          <a:p>
            <a:endParaRPr lang="en-US" altLang="en-US" sz="3600" dirty="0">
              <a:solidFill>
                <a:srgbClr val="000000"/>
              </a:solidFill>
              <a:latin typeface="Noto Sans" panose="020B0502040504020204" pitchFamily="34" charset="0"/>
            </a:endParaRPr>
          </a:p>
          <a:p>
            <a:r>
              <a:rPr lang="en-US" altLang="en-US" sz="3600" dirty="0">
                <a:solidFill>
                  <a:srgbClr val="000000"/>
                </a:solidFill>
                <a:latin typeface="Noto Sans" panose="020B0502040504020204" pitchFamily="34" charset="0"/>
              </a:rPr>
              <a:t>The Scripture says, “But know this first of all, that no prophecy of Scripture is a matter of one’s own interpretation,  for no prophecy was ever made by an act of human will, but men moved by the Holy Spirit spoke from God,” (</a:t>
            </a:r>
            <a:r>
              <a:rPr lang="en-US" altLang="en-US" sz="3600" dirty="0">
                <a:solidFill>
                  <a:schemeClr val="tx1"/>
                </a:solidFill>
                <a:latin typeface="Noto Sans" panose="020B0502040504020204" pitchFamily="34" charset="0"/>
              </a:rPr>
              <a:t>2 Pet. 1:20-21</a:t>
            </a:r>
            <a:r>
              <a:rPr lang="en-US" altLang="en-US" sz="3600" dirty="0">
                <a:solidFill>
                  <a:srgbClr val="000000"/>
                </a:solidFill>
                <a:latin typeface="Noto Sans" panose="020B0502040504020204" pitchFamily="34" charset="0"/>
              </a:rPr>
              <a:t>). The Bible tells us that the Scriptures are inspired by the Holy Spirit. Therefore, the very nature of the inspired documents is that they carry power and authenticity in themselves. They are not given the power or the authenticity of the ecclesiastical declaration.</a:t>
            </a:r>
          </a:p>
          <a:p>
            <a:r>
              <a:rPr lang="en-US" altLang="en-US" sz="3600" dirty="0"/>
              <a:t>https://carm.org/roman-catholicism/did-the-roman-catholic-church-give-us-our-bible/?fbclid=IwAR3J48q2x0ZJhDBQwVkoIosZkbcBwERLFstmqY0Ojj2Vg0FhpGGbewYhlIY</a:t>
            </a:r>
          </a:p>
          <a:p>
            <a:endParaRPr lang="en-US" altLang="en-US" dirty="0"/>
          </a:p>
        </p:txBody>
      </p:sp>
    </p:spTree>
    <p:extLst>
      <p:ext uri="{BB962C8B-B14F-4D97-AF65-F5344CB8AC3E}">
        <p14:creationId xmlns:p14="http://schemas.microsoft.com/office/powerpoint/2010/main" val="3921123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6374F1-D365-04A4-7EA6-51DB128CD301}"/>
              </a:ext>
            </a:extLst>
          </p:cNvPr>
          <p:cNvSpPr txBox="1"/>
          <p:nvPr/>
        </p:nvSpPr>
        <p:spPr>
          <a:xfrm>
            <a:off x="728869" y="707331"/>
            <a:ext cx="10734261" cy="2669064"/>
          </a:xfrm>
          <a:prstGeom prst="rect">
            <a:avLst/>
          </a:prstGeom>
          <a:noFill/>
        </p:spPr>
        <p:txBody>
          <a:bodyPr wrap="square">
            <a:spAutoFit/>
          </a:bodyPr>
          <a:lstStyle/>
          <a:p>
            <a:pPr marL="457200" marR="0" indent="-457200">
              <a:lnSpc>
                <a:spcPct val="115000"/>
              </a:lnSpc>
              <a:spcBef>
                <a:spcPts val="0"/>
              </a:spcBef>
              <a:spcAft>
                <a:spcPts val="10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Jew ADDED to Scripture with tradition and Jesus scolded them for it:</a:t>
            </a:r>
          </a:p>
          <a:p>
            <a:pPr marL="457200" marR="0" indent="-457200">
              <a:lnSpc>
                <a:spcPct val="115000"/>
              </a:lnSpc>
              <a:spcBef>
                <a:spcPts val="0"/>
              </a:spcBef>
              <a:spcAft>
                <a:spcPts val="10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Matt 15:3- “And why do you break the command of God for sake of your tradition?”…..verse 6 “Thus you nullify the word of God for the sake of tradition”.. He goes on to quote Isaias 29:13 “…they worship me in vain; their teachings are merely human rules”.</a:t>
            </a:r>
          </a:p>
        </p:txBody>
      </p:sp>
      <p:sp>
        <p:nvSpPr>
          <p:cNvPr id="2" name="TextBox 1">
            <a:extLst>
              <a:ext uri="{FF2B5EF4-FFF2-40B4-BE49-F238E27FC236}">
                <a16:creationId xmlns:a16="http://schemas.microsoft.com/office/drawing/2014/main" id="{7F2DE648-AC8D-5169-709E-E00AB6305FF2}"/>
              </a:ext>
            </a:extLst>
          </p:cNvPr>
          <p:cNvSpPr txBox="1"/>
          <p:nvPr/>
        </p:nvSpPr>
        <p:spPr>
          <a:xfrm>
            <a:off x="1073426" y="4532244"/>
            <a:ext cx="10255821" cy="523220"/>
          </a:xfrm>
          <a:prstGeom prst="rect">
            <a:avLst/>
          </a:prstGeom>
          <a:noFill/>
        </p:spPr>
        <p:txBody>
          <a:bodyPr wrap="none" rtlCol="0">
            <a:spAutoFit/>
          </a:bodyPr>
          <a:lstStyle/>
          <a:p>
            <a:r>
              <a:rPr lang="en-US" sz="2800" dirty="0"/>
              <a:t>This assumed they had Old Testament Scripture to compare tradition to.</a:t>
            </a:r>
          </a:p>
        </p:txBody>
      </p:sp>
    </p:spTree>
    <p:extLst>
      <p:ext uri="{BB962C8B-B14F-4D97-AF65-F5344CB8AC3E}">
        <p14:creationId xmlns:p14="http://schemas.microsoft.com/office/powerpoint/2010/main" val="412955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F76AB4-AD7B-72AD-BCCB-D14ECD2B695B}"/>
              </a:ext>
            </a:extLst>
          </p:cNvPr>
          <p:cNvSpPr txBox="1"/>
          <p:nvPr/>
        </p:nvSpPr>
        <p:spPr>
          <a:xfrm>
            <a:off x="815009" y="756339"/>
            <a:ext cx="9849679" cy="5412379"/>
          </a:xfrm>
          <a:prstGeom prst="rect">
            <a:avLst/>
          </a:prstGeom>
          <a:noFill/>
        </p:spPr>
        <p:txBody>
          <a:bodyPr wrap="square">
            <a:spAutoFit/>
          </a:bodyPr>
          <a:lstStyle/>
          <a:p>
            <a:pPr marL="457200" marR="0" indent="-457200">
              <a:lnSpc>
                <a:spcPct val="115000"/>
              </a:lnSpc>
              <a:spcBef>
                <a:spcPts val="0"/>
              </a:spcBef>
              <a:spcAft>
                <a:spcPts val="10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Oral tradition is regarding the Gospel (e.g. 1 Cor 15:3). </a:t>
            </a:r>
          </a:p>
          <a:p>
            <a:pPr marL="457200" marR="0" indent="-457200">
              <a:lnSpc>
                <a:spcPct val="115000"/>
              </a:lnSpc>
              <a:spcBef>
                <a:spcPts val="0"/>
              </a:spcBef>
              <a:spcAft>
                <a:spcPts val="10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In 1 Thess. 4:1 – Paul is referring back to tradition he already gave them in writing about those that were idle. </a:t>
            </a:r>
          </a:p>
          <a:p>
            <a:pPr marL="457200" marR="0" indent="-457200">
              <a:lnSpc>
                <a:spcPct val="115000"/>
              </a:lnSpc>
              <a:spcBef>
                <a:spcPts val="0"/>
              </a:spcBef>
              <a:spcAft>
                <a:spcPts val="10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2 Thess. 2:15 talking about gospel already taught or the tradition regarding the great apostacy which is what the passage is discussing. No future traditions were in view. Every time they talk about oral tradition its about what had already been taught and written.</a:t>
            </a:r>
          </a:p>
        </p:txBody>
      </p:sp>
    </p:spTree>
    <p:extLst>
      <p:ext uri="{BB962C8B-B14F-4D97-AF65-F5344CB8AC3E}">
        <p14:creationId xmlns:p14="http://schemas.microsoft.com/office/powerpoint/2010/main" val="3119882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5428EB-D0FE-84BF-2208-ECA040F46315}"/>
              </a:ext>
            </a:extLst>
          </p:cNvPr>
          <p:cNvSpPr txBox="1"/>
          <p:nvPr/>
        </p:nvSpPr>
        <p:spPr>
          <a:xfrm>
            <a:off x="894520" y="567896"/>
            <a:ext cx="10098157" cy="5722207"/>
          </a:xfrm>
          <a:prstGeom prst="rect">
            <a:avLst/>
          </a:prstGeom>
          <a:noFill/>
        </p:spPr>
        <p:txBody>
          <a:bodyPr wrap="square">
            <a:spAutoFit/>
          </a:bodyPr>
          <a:lstStyle/>
          <a:p>
            <a:pPr marL="457200" marR="0" indent="-457200">
              <a:lnSpc>
                <a:spcPct val="115000"/>
              </a:lnSpc>
              <a:spcBef>
                <a:spcPts val="0"/>
              </a:spcBef>
              <a:spcAft>
                <a:spcPts val="10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Matt. 23:2-The person sitting on Moses seat was not given authority because of the tradition of the seat, he was given authority by the Scripture he was reading. The Scripture was the authority. This starts in Duet 17:9 where they were to judge according to the law (Duet 17:11). That passage in Matthew goes on to say the Pharisees abused the seat by adding to the law thereby adding heavy burdens on them (Matt 23:4). It then goes on to instruct them not to call any earthly person your “father” which RCC does.</a:t>
            </a:r>
          </a:p>
        </p:txBody>
      </p:sp>
    </p:spTree>
    <p:extLst>
      <p:ext uri="{BB962C8B-B14F-4D97-AF65-F5344CB8AC3E}">
        <p14:creationId xmlns:p14="http://schemas.microsoft.com/office/powerpoint/2010/main" val="2657857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6FA608-94B2-0ED0-03D1-99EAA0B13959}"/>
              </a:ext>
            </a:extLst>
          </p:cNvPr>
          <p:cNvSpPr txBox="1"/>
          <p:nvPr/>
        </p:nvSpPr>
        <p:spPr>
          <a:xfrm>
            <a:off x="695738" y="607907"/>
            <a:ext cx="10754140" cy="5642186"/>
          </a:xfrm>
          <a:prstGeom prst="rect">
            <a:avLst/>
          </a:prstGeom>
          <a:noFill/>
        </p:spPr>
        <p:txBody>
          <a:bodyPr wrap="square">
            <a:spAutoFit/>
          </a:bodyPr>
          <a:lstStyle/>
          <a:p>
            <a:pPr marL="457200" marR="0" indent="-457200">
              <a:lnSpc>
                <a:spcPct val="115000"/>
              </a:lnSpc>
              <a:spcBef>
                <a:spcPts val="0"/>
              </a:spcBef>
              <a:spcAft>
                <a:spcPts val="10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fact is that the Disciples built the church and gave them God-breathed Scripture to use and test. They did not tell them to add to Scripture with organizational teachings that add burdens and change the Gospel.</a:t>
            </a:r>
          </a:p>
          <a:p>
            <a:pPr marL="457200" marR="0" indent="-457200">
              <a:lnSpc>
                <a:spcPct val="115000"/>
              </a:lnSpc>
              <a:spcBef>
                <a:spcPts val="0"/>
              </a:spcBef>
              <a:spcAft>
                <a:spcPts val="10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If RCC teachings are not in Scripture, it is not an interpretation debate. An interpretation debate assumes a teaching is in the Bible to interpret. No where is praying to Mary, dead saints, purgatory, works, indulgences, Popes, infallibility, confession to a priest for forgiveness, Mary is an intermediary,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2800" dirty="0">
                <a:effectLst/>
                <a:latin typeface="Calibri" panose="020F0502020204030204" pitchFamily="34" charset="0"/>
                <a:ea typeface="Calibri" panose="020F0502020204030204" pitchFamily="34" charset="0"/>
                <a:cs typeface="Times New Roman" panose="02020603050405020304" pitchFamily="18" charset="0"/>
              </a:rPr>
              <a:t>, etc. found in Scripture. If it was important, it would be in Scripture so it could "adequately equip“(2 Timothy 3:16).</a:t>
            </a:r>
          </a:p>
        </p:txBody>
      </p:sp>
    </p:spTree>
    <p:extLst>
      <p:ext uri="{BB962C8B-B14F-4D97-AF65-F5344CB8AC3E}">
        <p14:creationId xmlns:p14="http://schemas.microsoft.com/office/powerpoint/2010/main" val="775049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F29A6DC1-0492-F35C-389A-83DD1BE087B3}"/>
              </a:ext>
            </a:extLst>
          </p:cNvPr>
          <p:cNvSpPr txBox="1">
            <a:spLocks noChangeArrowheads="1"/>
          </p:cNvSpPr>
          <p:nvPr/>
        </p:nvSpPr>
        <p:spPr>
          <a:xfrm>
            <a:off x="652670" y="705678"/>
            <a:ext cx="10608888" cy="4203206"/>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dirty="0"/>
              <a:t>Luke 24:13-29</a:t>
            </a:r>
            <a:br>
              <a:rPr lang="en-US" altLang="en-US" sz="3200" dirty="0"/>
            </a:br>
            <a:br>
              <a:rPr lang="en-US" altLang="en-US" sz="3200" dirty="0"/>
            </a:br>
            <a:r>
              <a:rPr lang="en-US" altLang="en-US" sz="3200" dirty="0">
                <a:solidFill>
                  <a:srgbClr val="001320"/>
                </a:solidFill>
                <a:latin typeface="Roboto" panose="02000000000000000000" pitchFamily="2" charset="0"/>
              </a:rPr>
              <a:t>And He said to them, “O </a:t>
            </a:r>
            <a:r>
              <a:rPr lang="en-US" altLang="en-US" sz="3200" u="sng" dirty="0">
                <a:solidFill>
                  <a:srgbClr val="001320"/>
                </a:solidFill>
                <a:latin typeface="Roboto" panose="02000000000000000000" pitchFamily="2" charset="0"/>
              </a:rPr>
              <a:t>foolish men and slow of heart to believe in all that the prophets have spoken</a:t>
            </a:r>
            <a:r>
              <a:rPr lang="en-US" altLang="en-US" sz="3200" dirty="0">
                <a:solidFill>
                  <a:srgbClr val="001320"/>
                </a:solidFill>
                <a:latin typeface="Roboto" panose="02000000000000000000" pitchFamily="2" charset="0"/>
              </a:rPr>
              <a:t>! “Was it not necessary for the Christ to suffer these things and to enter into His glory?” Then beginning with Moses and with all the prophets, He explained to them the things concerning Himself </a:t>
            </a:r>
            <a:r>
              <a:rPr lang="en-US" altLang="en-US" sz="3200" u="sng" dirty="0">
                <a:solidFill>
                  <a:srgbClr val="001320"/>
                </a:solidFill>
                <a:latin typeface="Roboto" panose="02000000000000000000" pitchFamily="2" charset="0"/>
              </a:rPr>
              <a:t>in all the Scriptures.</a:t>
            </a:r>
            <a:endParaRPr lang="en-US" altLang="en-US" sz="3200" u="sng" dirty="0"/>
          </a:p>
        </p:txBody>
      </p:sp>
      <p:sp>
        <p:nvSpPr>
          <p:cNvPr id="9219" name="TextBox 3">
            <a:extLst>
              <a:ext uri="{FF2B5EF4-FFF2-40B4-BE49-F238E27FC236}">
                <a16:creationId xmlns:a16="http://schemas.microsoft.com/office/drawing/2014/main" id="{AE49BB8A-AB84-B4FD-4703-32309778B4AE}"/>
              </a:ext>
            </a:extLst>
          </p:cNvPr>
          <p:cNvSpPr txBox="1">
            <a:spLocks noChangeArrowheads="1"/>
          </p:cNvSpPr>
          <p:nvPr/>
        </p:nvSpPr>
        <p:spPr bwMode="auto">
          <a:xfrm>
            <a:off x="777739" y="5479775"/>
            <a:ext cx="106820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Jesus did not hold them accountable to the church leaders or tradition. </a:t>
            </a:r>
          </a:p>
          <a:p>
            <a:pPr>
              <a:spcBef>
                <a:spcPct val="0"/>
              </a:spcBef>
              <a:buFontTx/>
              <a:buNone/>
            </a:pPr>
            <a:r>
              <a:rPr lang="en-US" altLang="en-US" sz="2400" dirty="0"/>
              <a:t>He held them accountable to know scripture for themselves.</a:t>
            </a:r>
          </a:p>
        </p:txBody>
      </p:sp>
    </p:spTree>
    <p:extLst>
      <p:ext uri="{BB962C8B-B14F-4D97-AF65-F5344CB8AC3E}">
        <p14:creationId xmlns:p14="http://schemas.microsoft.com/office/powerpoint/2010/main" val="3420840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EA94-AA4E-EC2E-07A6-4E2533FE3D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2131E2-FB8B-3779-8507-B1DD05897FD4}"/>
              </a:ext>
            </a:extLst>
          </p:cNvPr>
          <p:cNvSpPr txBox="1"/>
          <p:nvPr/>
        </p:nvSpPr>
        <p:spPr>
          <a:xfrm>
            <a:off x="3067158" y="2844225"/>
            <a:ext cx="6057684" cy="584775"/>
          </a:xfrm>
          <a:prstGeom prst="rect">
            <a:avLst/>
          </a:prstGeom>
          <a:noFill/>
        </p:spPr>
        <p:txBody>
          <a:bodyPr wrap="none" rtlCol="0">
            <a:spAutoFit/>
          </a:bodyPr>
          <a:lstStyle/>
          <a:p>
            <a:r>
              <a:rPr lang="en-US" sz="3200" dirty="0"/>
              <a:t>Relevant Christian Biblical Doctrines</a:t>
            </a:r>
          </a:p>
        </p:txBody>
      </p:sp>
      <p:sp>
        <p:nvSpPr>
          <p:cNvPr id="3" name="TextBox 2">
            <a:extLst>
              <a:ext uri="{FF2B5EF4-FFF2-40B4-BE49-F238E27FC236}">
                <a16:creationId xmlns:a16="http://schemas.microsoft.com/office/drawing/2014/main" id="{003DC8E0-C2A4-478E-EF6D-D8A732814EBC}"/>
              </a:ext>
            </a:extLst>
          </p:cNvPr>
          <p:cNvSpPr txBox="1"/>
          <p:nvPr/>
        </p:nvSpPr>
        <p:spPr>
          <a:xfrm>
            <a:off x="5158408" y="3518452"/>
            <a:ext cx="1335045" cy="584775"/>
          </a:xfrm>
          <a:prstGeom prst="rect">
            <a:avLst/>
          </a:prstGeom>
          <a:noFill/>
        </p:spPr>
        <p:txBody>
          <a:bodyPr wrap="none" rtlCol="0">
            <a:spAutoFit/>
          </a:bodyPr>
          <a:lstStyle/>
          <a:p>
            <a:r>
              <a:rPr lang="en-US" sz="3200" dirty="0"/>
              <a:t>Review</a:t>
            </a:r>
          </a:p>
        </p:txBody>
      </p:sp>
      <p:sp>
        <p:nvSpPr>
          <p:cNvPr id="5" name="TextBox 4">
            <a:extLst>
              <a:ext uri="{FF2B5EF4-FFF2-40B4-BE49-F238E27FC236}">
                <a16:creationId xmlns:a16="http://schemas.microsoft.com/office/drawing/2014/main" id="{9044E55D-06ED-2AFD-2203-30CE0A60FFB0}"/>
              </a:ext>
            </a:extLst>
          </p:cNvPr>
          <p:cNvSpPr txBox="1"/>
          <p:nvPr/>
        </p:nvSpPr>
        <p:spPr>
          <a:xfrm>
            <a:off x="3007308" y="4794839"/>
            <a:ext cx="6117534" cy="369332"/>
          </a:xfrm>
          <a:prstGeom prst="rect">
            <a:avLst/>
          </a:prstGeom>
          <a:noFill/>
        </p:spPr>
        <p:txBody>
          <a:bodyPr wrap="square">
            <a:spAutoFit/>
          </a:bodyPr>
          <a:lstStyle/>
          <a:p>
            <a:r>
              <a:rPr lang="en-US" dirty="0"/>
              <a:t>https://bfm.sbc.net/bfm2000/</a:t>
            </a:r>
          </a:p>
        </p:txBody>
      </p:sp>
    </p:spTree>
    <p:extLst>
      <p:ext uri="{BB962C8B-B14F-4D97-AF65-F5344CB8AC3E}">
        <p14:creationId xmlns:p14="http://schemas.microsoft.com/office/powerpoint/2010/main" val="655564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853720FE-2C20-1DEC-2069-DC950F4DC6E4}"/>
              </a:ext>
            </a:extLst>
          </p:cNvPr>
          <p:cNvSpPr txBox="1">
            <a:spLocks noChangeArrowheads="1"/>
          </p:cNvSpPr>
          <p:nvPr/>
        </p:nvSpPr>
        <p:spPr>
          <a:xfrm>
            <a:off x="894522" y="762000"/>
            <a:ext cx="10376452" cy="284590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altLang="en-US" dirty="0">
                <a:solidFill>
                  <a:srgbClr val="424547"/>
                </a:solidFill>
                <a:latin typeface="Gotham A"/>
              </a:rPr>
              <a:t>Isaiah 34:16</a:t>
            </a:r>
            <a:br>
              <a:rPr lang="en-US" altLang="en-US" dirty="0">
                <a:solidFill>
                  <a:srgbClr val="424547"/>
                </a:solidFill>
                <a:latin typeface="Gotham A"/>
              </a:rPr>
            </a:br>
            <a:r>
              <a:rPr lang="en-US" altLang="en-US" dirty="0">
                <a:solidFill>
                  <a:srgbClr val="424547"/>
                </a:solidFill>
                <a:latin typeface="Sentinel A"/>
              </a:rPr>
              <a:t>Seek and </a:t>
            </a:r>
            <a:r>
              <a:rPr lang="en-US" altLang="en-US" u="sng" dirty="0">
                <a:solidFill>
                  <a:srgbClr val="424547"/>
                </a:solidFill>
                <a:latin typeface="Sentinel A"/>
              </a:rPr>
              <a:t>read from the book of the LORD</a:t>
            </a:r>
            <a:r>
              <a:rPr lang="en-US" altLang="en-US" dirty="0">
                <a:solidFill>
                  <a:srgbClr val="424547"/>
                </a:solidFill>
                <a:latin typeface="Sentinel A"/>
              </a:rPr>
              <a:t>: Not one of these shall be missing; none shall be without her mate. For the mouth of the LORD has commanded, and his Spirit has gathered them.</a:t>
            </a:r>
            <a:endParaRPr lang="en-US" altLang="en-US" dirty="0">
              <a:solidFill>
                <a:srgbClr val="424547"/>
              </a:solidFill>
              <a:latin typeface="Gotham A"/>
            </a:endParaRPr>
          </a:p>
          <a:p>
            <a:pPr marL="0" indent="0">
              <a:buNone/>
            </a:pPr>
            <a:r>
              <a:rPr lang="en-US" altLang="en-US" dirty="0">
                <a:solidFill>
                  <a:srgbClr val="424547"/>
                </a:solidFill>
                <a:latin typeface="Gotham A"/>
              </a:rPr>
              <a:t>John 5:39</a:t>
            </a:r>
            <a:br>
              <a:rPr lang="en-US" altLang="en-US" dirty="0">
                <a:solidFill>
                  <a:srgbClr val="424547"/>
                </a:solidFill>
                <a:latin typeface="Gotham A"/>
              </a:rPr>
            </a:br>
            <a:r>
              <a:rPr lang="en-US" altLang="en-US" dirty="0">
                <a:solidFill>
                  <a:srgbClr val="424547"/>
                </a:solidFill>
                <a:latin typeface="Sentinel A"/>
              </a:rPr>
              <a:t>You </a:t>
            </a:r>
            <a:r>
              <a:rPr lang="en-US" altLang="en-US" u="sng" dirty="0">
                <a:solidFill>
                  <a:srgbClr val="424547"/>
                </a:solidFill>
                <a:latin typeface="Sentinel A"/>
              </a:rPr>
              <a:t>search the Scriptures </a:t>
            </a:r>
            <a:r>
              <a:rPr lang="en-US" altLang="en-US" dirty="0">
                <a:solidFill>
                  <a:srgbClr val="424547"/>
                </a:solidFill>
                <a:latin typeface="Sentinel A"/>
              </a:rPr>
              <a:t>because you think that in them you have eternal life; and it is </a:t>
            </a:r>
            <a:r>
              <a:rPr lang="en-US" altLang="en-US" u="sng" dirty="0">
                <a:solidFill>
                  <a:srgbClr val="424547"/>
                </a:solidFill>
                <a:latin typeface="Sentinel A"/>
              </a:rPr>
              <a:t>they that bear </a:t>
            </a:r>
            <a:r>
              <a:rPr lang="en-US" altLang="en-US" dirty="0">
                <a:solidFill>
                  <a:srgbClr val="424547"/>
                </a:solidFill>
                <a:latin typeface="Sentinel A"/>
              </a:rPr>
              <a:t>witness about me,</a:t>
            </a:r>
            <a:endParaRPr lang="en-US" altLang="en-US" dirty="0">
              <a:solidFill>
                <a:srgbClr val="424547"/>
              </a:solidFill>
              <a:latin typeface="Gotham A"/>
            </a:endParaRPr>
          </a:p>
          <a:p>
            <a:endParaRPr lang="en-US" altLang="en-US" dirty="0"/>
          </a:p>
        </p:txBody>
      </p:sp>
      <p:sp>
        <p:nvSpPr>
          <p:cNvPr id="3" name="TextBox 2">
            <a:extLst>
              <a:ext uri="{FF2B5EF4-FFF2-40B4-BE49-F238E27FC236}">
                <a16:creationId xmlns:a16="http://schemas.microsoft.com/office/drawing/2014/main" id="{087A9A61-6B21-779E-8632-0A695A264335}"/>
              </a:ext>
            </a:extLst>
          </p:cNvPr>
          <p:cNvSpPr txBox="1"/>
          <p:nvPr/>
        </p:nvSpPr>
        <p:spPr>
          <a:xfrm>
            <a:off x="894522" y="3758428"/>
            <a:ext cx="9929191" cy="2451697"/>
          </a:xfrm>
          <a:prstGeom prst="rect">
            <a:avLst/>
          </a:prstGeom>
          <a:noFill/>
        </p:spPr>
        <p:txBody>
          <a:bodyPr wrap="square">
            <a:spAutoFit/>
          </a:bodyPr>
          <a:lstStyle/>
          <a:p>
            <a:pPr marL="457200" marR="0" indent="-457200">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Only Scripture is God breathed (2 Tim 3:16). "</a:t>
            </a:r>
          </a:p>
          <a:p>
            <a:pPr marL="457200" marR="0" indent="-457200">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All Scripture is inspired </a:t>
            </a:r>
            <a:r>
              <a:rPr lang="en-US" sz="2000" dirty="0">
                <a:effectLst/>
                <a:latin typeface="Calibri" panose="020F0502020204030204" pitchFamily="34" charset="0"/>
                <a:ea typeface="Calibri" panose="020F0502020204030204" pitchFamily="34" charset="0"/>
                <a:cs typeface="Times New Roman" panose="02020603050405020304" pitchFamily="18" charset="0"/>
              </a:rPr>
              <a:t>by God and profitable for teaching, for reproof, for correction, for training in righteousness so that the man of God may be </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adequate, equipped for every good work"</a:t>
            </a:r>
          </a:p>
          <a:p>
            <a:pPr marL="457200" marR="0" indent="-457200">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That is talking about the nature of Scripture. Tradition is man-made and of a different nature. Scripture is used to test.</a:t>
            </a:r>
          </a:p>
        </p:txBody>
      </p:sp>
    </p:spTree>
    <p:extLst>
      <p:ext uri="{BB962C8B-B14F-4D97-AF65-F5344CB8AC3E}">
        <p14:creationId xmlns:p14="http://schemas.microsoft.com/office/powerpoint/2010/main" val="2023639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E7DCE98E-6B1C-902E-05E6-D9D51DAA4F05}"/>
              </a:ext>
            </a:extLst>
          </p:cNvPr>
          <p:cNvSpPr txBox="1">
            <a:spLocks noChangeArrowheads="1"/>
          </p:cNvSpPr>
          <p:nvPr/>
        </p:nvSpPr>
        <p:spPr>
          <a:xfrm>
            <a:off x="808383" y="762000"/>
            <a:ext cx="10376452" cy="5529470"/>
          </a:xfrm>
          <a:prstGeom prst="rect">
            <a:avLst/>
          </a:prstGeom>
        </p:spPr>
        <p:txBody>
          <a:bodyPr>
            <a:normAutofit fontScale="4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 typeface="Times New Roman" panose="02020603050405020304" pitchFamily="18" charset="0"/>
              <a:buAutoNum type="arabicPeriod"/>
            </a:pPr>
            <a:r>
              <a:rPr lang="en-US" altLang="en-US" sz="5900" dirty="0">
                <a:solidFill>
                  <a:srgbClr val="333333"/>
                </a:solidFill>
                <a:latin typeface="Times New Roman" panose="02020603050405020304" pitchFamily="18" charset="0"/>
                <a:cs typeface="Times New Roman" panose="02020603050405020304" pitchFamily="18" charset="0"/>
              </a:rPr>
              <a:t>The Christian is obligated to start with the starting point that Scripture originates from God rather than men or even the Church.</a:t>
            </a:r>
          </a:p>
          <a:p>
            <a:pPr>
              <a:buFont typeface="Times New Roman" panose="02020603050405020304" pitchFamily="18" charset="0"/>
              <a:buAutoNum type="arabicPeriod"/>
            </a:pPr>
            <a:r>
              <a:rPr lang="en-US" altLang="en-US" sz="5900" dirty="0">
                <a:solidFill>
                  <a:srgbClr val="333333"/>
                </a:solidFill>
                <a:latin typeface="Times New Roman" panose="02020603050405020304" pitchFamily="18" charset="0"/>
                <a:cs typeface="Times New Roman" panose="02020603050405020304" pitchFamily="18" charset="0"/>
              </a:rPr>
              <a:t>Theologian Norman Geisler said “First, a book is not the Word of God because it is accepted by the people of God. Rather, it was accepted by the people of God because it is the Word of God.  That is, God gives the book its divine authority, not the people of God.  They merely recognize the divine authority which God gives to it.”</a:t>
            </a:r>
          </a:p>
          <a:p>
            <a:pPr>
              <a:buFont typeface="Times New Roman" panose="02020603050405020304" pitchFamily="18" charset="0"/>
              <a:buAutoNum type="arabicPeriod"/>
            </a:pPr>
            <a:endParaRPr lang="en-US" altLang="en-US" sz="5900" dirty="0">
              <a:solidFill>
                <a:srgbClr val="333333"/>
              </a:solidFill>
              <a:latin typeface="Times New Roman" panose="02020603050405020304" pitchFamily="18" charset="0"/>
              <a:cs typeface="Times New Roman" panose="02020603050405020304" pitchFamily="18" charset="0"/>
            </a:endParaRPr>
          </a:p>
          <a:p>
            <a:pPr>
              <a:buFont typeface="Times New Roman" panose="02020603050405020304" pitchFamily="18" charset="0"/>
              <a:buAutoNum type="arabicPeriod"/>
            </a:pPr>
            <a:r>
              <a:rPr lang="en-US" altLang="en-US" sz="5900" dirty="0">
                <a:solidFill>
                  <a:srgbClr val="333333"/>
                </a:solidFill>
                <a:latin typeface="Times New Roman" panose="02020603050405020304" pitchFamily="18" charset="0"/>
                <a:cs typeface="Times New Roman" panose="02020603050405020304" pitchFamily="18" charset="0"/>
              </a:rPr>
              <a:t>God gives the church teachers, apologists, etc. but still knows he can speak to his creatures with clarity without them going to an “infallible” human authority. Jesus holds them accountable.</a:t>
            </a:r>
          </a:p>
          <a:p>
            <a:endParaRPr lang="en-US" altLang="en-US" dirty="0"/>
          </a:p>
        </p:txBody>
      </p:sp>
    </p:spTree>
    <p:extLst>
      <p:ext uri="{BB962C8B-B14F-4D97-AF65-F5344CB8AC3E}">
        <p14:creationId xmlns:p14="http://schemas.microsoft.com/office/powerpoint/2010/main" val="1950511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a:extLst>
              <a:ext uri="{FF2B5EF4-FFF2-40B4-BE49-F238E27FC236}">
                <a16:creationId xmlns:a16="http://schemas.microsoft.com/office/drawing/2014/main" id="{49FA4546-E9C6-E92C-F863-2BFA190F88F5}"/>
              </a:ext>
            </a:extLst>
          </p:cNvPr>
          <p:cNvSpPr txBox="1">
            <a:spLocks noChangeArrowheads="1"/>
          </p:cNvSpPr>
          <p:nvPr/>
        </p:nvSpPr>
        <p:spPr>
          <a:xfrm>
            <a:off x="765854" y="1028307"/>
            <a:ext cx="10793895" cy="228600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altLang="en-US" sz="3200" dirty="0">
                <a:solidFill>
                  <a:srgbClr val="424547"/>
                </a:solidFill>
                <a:latin typeface="Sentinel A"/>
              </a:rPr>
              <a:t>Acts 17</a:t>
            </a:r>
            <a:br>
              <a:rPr lang="en-US" altLang="en-US" sz="3200" dirty="0">
                <a:solidFill>
                  <a:srgbClr val="424547"/>
                </a:solidFill>
                <a:latin typeface="Sentinel A"/>
              </a:rPr>
            </a:br>
            <a:r>
              <a:rPr lang="en-US" altLang="en-US" sz="3200" dirty="0">
                <a:solidFill>
                  <a:srgbClr val="424547"/>
                </a:solidFill>
                <a:latin typeface="Sentinel A"/>
              </a:rPr>
              <a:t>Now these Jews were more </a:t>
            </a:r>
            <a:r>
              <a:rPr lang="en-US" altLang="en-US" sz="3200" u="sng" dirty="0">
                <a:solidFill>
                  <a:srgbClr val="424547"/>
                </a:solidFill>
                <a:latin typeface="Sentinel A"/>
              </a:rPr>
              <a:t>noble</a:t>
            </a:r>
            <a:r>
              <a:rPr lang="en-US" altLang="en-US" sz="3200" dirty="0">
                <a:solidFill>
                  <a:srgbClr val="424547"/>
                </a:solidFill>
                <a:latin typeface="Sentinel A"/>
              </a:rPr>
              <a:t> than those in Thessalonica; </a:t>
            </a:r>
          </a:p>
          <a:p>
            <a:pPr marL="0" indent="0">
              <a:buFont typeface="Arial"/>
              <a:buNone/>
            </a:pPr>
            <a:r>
              <a:rPr lang="en-US" altLang="en-US" sz="3200" dirty="0">
                <a:solidFill>
                  <a:srgbClr val="424547"/>
                </a:solidFill>
                <a:latin typeface="Sentinel A"/>
              </a:rPr>
              <a:t>they received the word with all eagerness,  </a:t>
            </a:r>
          </a:p>
          <a:p>
            <a:pPr marL="0" indent="0">
              <a:buFont typeface="Arial"/>
              <a:buNone/>
            </a:pPr>
            <a:r>
              <a:rPr lang="en-US" altLang="en-US" sz="3200" u="sng" dirty="0">
                <a:solidFill>
                  <a:srgbClr val="424547"/>
                </a:solidFill>
                <a:latin typeface="Sentinel A"/>
              </a:rPr>
              <a:t>examining the Scriptures </a:t>
            </a:r>
            <a:r>
              <a:rPr lang="en-US" altLang="en-US" sz="3200" dirty="0">
                <a:solidFill>
                  <a:srgbClr val="424547"/>
                </a:solidFill>
                <a:latin typeface="Sentinel A"/>
              </a:rPr>
              <a:t>daily to see if these things were so.</a:t>
            </a:r>
            <a:endParaRPr lang="en-US" altLang="en-US" sz="3200" dirty="0"/>
          </a:p>
        </p:txBody>
      </p:sp>
      <p:sp>
        <p:nvSpPr>
          <p:cNvPr id="12292" name="TextBox 4">
            <a:extLst>
              <a:ext uri="{FF2B5EF4-FFF2-40B4-BE49-F238E27FC236}">
                <a16:creationId xmlns:a16="http://schemas.microsoft.com/office/drawing/2014/main" id="{3FCDC079-B5D1-1C7D-0B42-0976CFD43067}"/>
              </a:ext>
            </a:extLst>
          </p:cNvPr>
          <p:cNvSpPr txBox="1">
            <a:spLocks noChangeArrowheads="1"/>
          </p:cNvSpPr>
          <p:nvPr/>
        </p:nvSpPr>
        <p:spPr bwMode="auto">
          <a:xfrm>
            <a:off x="765854" y="4752475"/>
            <a:ext cx="106602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t>They tested an inspired apostle, Paul, to Scripture not tradition. </a:t>
            </a:r>
          </a:p>
          <a:p>
            <a:pPr>
              <a:spcBef>
                <a:spcPct val="0"/>
              </a:spcBef>
              <a:buFontTx/>
              <a:buNone/>
            </a:pPr>
            <a:r>
              <a:rPr lang="en-US" altLang="en-US" dirty="0"/>
              <a:t>They tested to ensure consistency. </a:t>
            </a:r>
          </a:p>
        </p:txBody>
      </p:sp>
      <p:sp>
        <p:nvSpPr>
          <p:cNvPr id="2" name="TextBox 1">
            <a:extLst>
              <a:ext uri="{FF2B5EF4-FFF2-40B4-BE49-F238E27FC236}">
                <a16:creationId xmlns:a16="http://schemas.microsoft.com/office/drawing/2014/main" id="{77580C9B-2954-90D5-515F-488FEBF4AD82}"/>
              </a:ext>
            </a:extLst>
          </p:cNvPr>
          <p:cNvSpPr txBox="1"/>
          <p:nvPr/>
        </p:nvSpPr>
        <p:spPr>
          <a:xfrm>
            <a:off x="1639957" y="3771781"/>
            <a:ext cx="8264891" cy="523220"/>
          </a:xfrm>
          <a:prstGeom prst="rect">
            <a:avLst/>
          </a:prstGeom>
          <a:noFill/>
        </p:spPr>
        <p:txBody>
          <a:bodyPr wrap="none" rtlCol="0">
            <a:spAutoFit/>
          </a:bodyPr>
          <a:lstStyle/>
          <a:p>
            <a:r>
              <a:rPr lang="en-US" sz="2800" dirty="0"/>
              <a:t>This assumed they had Old Testament Scripture to test to.</a:t>
            </a:r>
          </a:p>
        </p:txBody>
      </p:sp>
    </p:spTree>
    <p:extLst>
      <p:ext uri="{BB962C8B-B14F-4D97-AF65-F5344CB8AC3E}">
        <p14:creationId xmlns:p14="http://schemas.microsoft.com/office/powerpoint/2010/main" val="322773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6E7DB9-BF43-FA88-BD4B-E511CC7E0DC2}"/>
              </a:ext>
            </a:extLst>
          </p:cNvPr>
          <p:cNvSpPr txBox="1"/>
          <p:nvPr/>
        </p:nvSpPr>
        <p:spPr>
          <a:xfrm>
            <a:off x="1408871" y="1227987"/>
            <a:ext cx="9981371" cy="2062103"/>
          </a:xfrm>
          <a:prstGeom prst="rect">
            <a:avLst/>
          </a:prstGeom>
          <a:noFill/>
        </p:spPr>
        <p:txBody>
          <a:bodyPr wrap="square">
            <a:spAutoFit/>
          </a:bodyPr>
          <a:lstStyle/>
          <a:p>
            <a:r>
              <a:rPr lang="en-US" sz="3200" b="0" i="0" dirty="0">
                <a:solidFill>
                  <a:srgbClr val="000000"/>
                </a:solidFill>
                <a:effectLst/>
                <a:latin typeface="system-ui"/>
              </a:rPr>
              <a:t>Galatians 1:8</a:t>
            </a:r>
            <a:br>
              <a:rPr lang="en-US" sz="3200" b="0" i="0" dirty="0">
                <a:solidFill>
                  <a:srgbClr val="000000"/>
                </a:solidFill>
                <a:effectLst/>
                <a:latin typeface="system-ui"/>
              </a:rPr>
            </a:br>
            <a:r>
              <a:rPr lang="en-US" sz="3200" b="0" i="0" dirty="0">
                <a:solidFill>
                  <a:srgbClr val="000000"/>
                </a:solidFill>
                <a:effectLst/>
                <a:latin typeface="system-ui"/>
              </a:rPr>
              <a:t>But even if we, or an angel from heaven, should preach to you a gospel contrary to what we have preached to you, he is to be accursed!</a:t>
            </a:r>
            <a:endParaRPr lang="en-US" sz="3200" dirty="0"/>
          </a:p>
        </p:txBody>
      </p:sp>
      <p:sp>
        <p:nvSpPr>
          <p:cNvPr id="4" name="TextBox 3">
            <a:extLst>
              <a:ext uri="{FF2B5EF4-FFF2-40B4-BE49-F238E27FC236}">
                <a16:creationId xmlns:a16="http://schemas.microsoft.com/office/drawing/2014/main" id="{6819089B-CB62-4833-7E35-A6C1B4E03DA1}"/>
              </a:ext>
            </a:extLst>
          </p:cNvPr>
          <p:cNvSpPr txBox="1"/>
          <p:nvPr/>
        </p:nvSpPr>
        <p:spPr>
          <a:xfrm>
            <a:off x="408097" y="4661452"/>
            <a:ext cx="11375806" cy="584775"/>
          </a:xfrm>
          <a:prstGeom prst="rect">
            <a:avLst/>
          </a:prstGeom>
          <a:noFill/>
        </p:spPr>
        <p:txBody>
          <a:bodyPr wrap="none" rtlCol="0">
            <a:spAutoFit/>
          </a:bodyPr>
          <a:lstStyle/>
          <a:p>
            <a:r>
              <a:rPr lang="en-US" sz="3200" dirty="0"/>
              <a:t>Even Paul and angels can be tested with Scripture and the true Gospel</a:t>
            </a:r>
          </a:p>
        </p:txBody>
      </p:sp>
    </p:spTree>
    <p:extLst>
      <p:ext uri="{BB962C8B-B14F-4D97-AF65-F5344CB8AC3E}">
        <p14:creationId xmlns:p14="http://schemas.microsoft.com/office/powerpoint/2010/main" val="4091948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1DC223-08FE-16BB-943F-41138B4B79EE}"/>
              </a:ext>
            </a:extLst>
          </p:cNvPr>
          <p:cNvSpPr txBox="1">
            <a:spLocks noChangeArrowheads="1"/>
          </p:cNvSpPr>
          <p:nvPr/>
        </p:nvSpPr>
        <p:spPr bwMode="auto">
          <a:xfrm>
            <a:off x="916170" y="2750419"/>
            <a:ext cx="97085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Inter"/>
              </a:rPr>
              <a:t>John</a:t>
            </a:r>
            <a:r>
              <a:rPr lang="en-US" altLang="en-US" sz="2400" dirty="0">
                <a:solidFill>
                  <a:srgbClr val="0488CD"/>
                </a:solidFill>
                <a:latin typeface="Inter"/>
              </a:rPr>
              <a:t> </a:t>
            </a:r>
            <a:r>
              <a:rPr lang="en-US" altLang="en-US" sz="2400" dirty="0">
                <a:latin typeface="Inter"/>
              </a:rPr>
              <a:t>16:13</a:t>
            </a:r>
            <a:br>
              <a:rPr lang="en-US" altLang="en-US" sz="2400" dirty="0">
                <a:latin typeface="Times New Roman" panose="02020603050405020304" pitchFamily="18" charset="0"/>
              </a:rPr>
            </a:br>
            <a:r>
              <a:rPr lang="en-US" altLang="en-US" sz="2400" dirty="0">
                <a:solidFill>
                  <a:srgbClr val="333333"/>
                </a:solidFill>
                <a:latin typeface="Inter"/>
              </a:rPr>
              <a:t>However, when He, the Spirit of truth, has come, He will guide </a:t>
            </a:r>
            <a:r>
              <a:rPr lang="en-US" altLang="en-US" sz="2400" u="sng" dirty="0">
                <a:solidFill>
                  <a:srgbClr val="333333"/>
                </a:solidFill>
                <a:latin typeface="Inter"/>
              </a:rPr>
              <a:t>you</a:t>
            </a:r>
            <a:r>
              <a:rPr lang="en-US" altLang="en-US" sz="2400" dirty="0">
                <a:solidFill>
                  <a:srgbClr val="333333"/>
                </a:solidFill>
                <a:latin typeface="Inter"/>
              </a:rPr>
              <a:t> into all truth; for He will not speak on His own </a:t>
            </a:r>
            <a:r>
              <a:rPr lang="en-US" altLang="en-US" sz="2400" i="1" dirty="0">
                <a:solidFill>
                  <a:srgbClr val="333333"/>
                </a:solidFill>
                <a:latin typeface="Inter"/>
              </a:rPr>
              <a:t>authority,</a:t>
            </a:r>
            <a:r>
              <a:rPr lang="en-US" altLang="en-US" sz="2400" dirty="0">
                <a:solidFill>
                  <a:srgbClr val="333333"/>
                </a:solidFill>
                <a:latin typeface="Inter"/>
              </a:rPr>
              <a:t> but whatever He hears He will speak; and He will tell you things to come.</a:t>
            </a:r>
            <a:endParaRPr lang="en-US" altLang="en-US" sz="2400" dirty="0">
              <a:latin typeface="Times New Roman" panose="02020603050405020304" pitchFamily="18" charset="0"/>
            </a:endParaRPr>
          </a:p>
        </p:txBody>
      </p:sp>
      <p:sp>
        <p:nvSpPr>
          <p:cNvPr id="8" name="TextBox 7">
            <a:extLst>
              <a:ext uri="{FF2B5EF4-FFF2-40B4-BE49-F238E27FC236}">
                <a16:creationId xmlns:a16="http://schemas.microsoft.com/office/drawing/2014/main" id="{EF77EF65-9EAE-A92A-4886-29190169EF10}"/>
              </a:ext>
            </a:extLst>
          </p:cNvPr>
          <p:cNvSpPr txBox="1">
            <a:spLocks noChangeArrowheads="1"/>
          </p:cNvSpPr>
          <p:nvPr/>
        </p:nvSpPr>
        <p:spPr bwMode="auto">
          <a:xfrm>
            <a:off x="963796" y="4720507"/>
            <a:ext cx="962183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Inter"/>
              </a:rPr>
              <a:t>John</a:t>
            </a:r>
            <a:r>
              <a:rPr lang="en-US" altLang="en-US" sz="2400" dirty="0">
                <a:solidFill>
                  <a:srgbClr val="0488CD"/>
                </a:solidFill>
                <a:latin typeface="Inter"/>
              </a:rPr>
              <a:t> </a:t>
            </a:r>
            <a:r>
              <a:rPr lang="en-US" altLang="en-US" sz="2400" dirty="0">
                <a:latin typeface="Inter"/>
              </a:rPr>
              <a:t>14:26</a:t>
            </a:r>
            <a:endParaRPr lang="en-US" altLang="en-US" sz="2400" dirty="0">
              <a:latin typeface="Times New Roman" panose="02020603050405020304" pitchFamily="18" charset="0"/>
            </a:endParaRPr>
          </a:p>
          <a:p>
            <a:pPr eaLnBrk="1" hangingPunct="1"/>
            <a:r>
              <a:rPr lang="en-US" altLang="en-US" sz="2400" dirty="0">
                <a:solidFill>
                  <a:srgbClr val="333333"/>
                </a:solidFill>
                <a:latin typeface="Inter"/>
              </a:rPr>
              <a:t>But the Helper, the Holy Spirit, whom the Father will send in My name, He will teach you all things, and bring to </a:t>
            </a:r>
            <a:r>
              <a:rPr lang="en-US" altLang="en-US" sz="2400" u="sng" dirty="0">
                <a:solidFill>
                  <a:srgbClr val="333333"/>
                </a:solidFill>
                <a:latin typeface="Inter"/>
              </a:rPr>
              <a:t>your remembrance </a:t>
            </a:r>
            <a:r>
              <a:rPr lang="en-US" altLang="en-US" sz="2400" dirty="0">
                <a:solidFill>
                  <a:srgbClr val="333333"/>
                </a:solidFill>
                <a:latin typeface="Inter"/>
              </a:rPr>
              <a:t>all things that I said to </a:t>
            </a:r>
            <a:r>
              <a:rPr lang="en-US" altLang="en-US" sz="2400" u="sng" dirty="0">
                <a:solidFill>
                  <a:srgbClr val="333333"/>
                </a:solidFill>
                <a:latin typeface="Inter"/>
              </a:rPr>
              <a:t>you</a:t>
            </a:r>
            <a:r>
              <a:rPr lang="en-US" altLang="en-US" sz="2400" dirty="0">
                <a:solidFill>
                  <a:srgbClr val="333333"/>
                </a:solidFill>
                <a:latin typeface="Inter"/>
              </a:rPr>
              <a:t>.</a:t>
            </a:r>
            <a:endParaRPr lang="en-US" altLang="en-US" sz="2400" dirty="0">
              <a:latin typeface="Times New Roman" panose="02020603050405020304" pitchFamily="18" charset="0"/>
            </a:endParaRPr>
          </a:p>
        </p:txBody>
      </p:sp>
      <p:sp>
        <p:nvSpPr>
          <p:cNvPr id="6148" name="TextBox 11">
            <a:extLst>
              <a:ext uri="{FF2B5EF4-FFF2-40B4-BE49-F238E27FC236}">
                <a16:creationId xmlns:a16="http://schemas.microsoft.com/office/drawing/2014/main" id="{6C053F5A-A3AE-7E07-D7B5-62599AC7B44D}"/>
              </a:ext>
            </a:extLst>
          </p:cNvPr>
          <p:cNvSpPr txBox="1">
            <a:spLocks noChangeArrowheads="1"/>
          </p:cNvSpPr>
          <p:nvPr/>
        </p:nvSpPr>
        <p:spPr bwMode="auto">
          <a:xfrm>
            <a:off x="919346" y="1134344"/>
            <a:ext cx="104886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Inter"/>
              </a:rPr>
              <a:t>John 16:7</a:t>
            </a:r>
            <a:br>
              <a:rPr lang="en-US" altLang="en-US" sz="2400" dirty="0">
                <a:latin typeface="Times New Roman" panose="02020603050405020304" pitchFamily="18" charset="0"/>
              </a:rPr>
            </a:br>
            <a:r>
              <a:rPr lang="en-US" altLang="en-US" sz="2400" dirty="0">
                <a:solidFill>
                  <a:srgbClr val="333333"/>
                </a:solidFill>
                <a:latin typeface="Inter"/>
              </a:rPr>
              <a:t>Nevertheless, I tell you the truth. It is to your advantage that I go away; for if I do not go away, the Helper will not come to you; but if I depart, I will send Him to you.</a:t>
            </a:r>
            <a:endParaRPr lang="en-US" altLang="en-US" sz="2400" dirty="0">
              <a:latin typeface="Times New Roman" panose="02020603050405020304" pitchFamily="18" charset="0"/>
            </a:endParaRPr>
          </a:p>
        </p:txBody>
      </p:sp>
      <p:sp>
        <p:nvSpPr>
          <p:cNvPr id="2" name="TextBox 1">
            <a:extLst>
              <a:ext uri="{FF2B5EF4-FFF2-40B4-BE49-F238E27FC236}">
                <a16:creationId xmlns:a16="http://schemas.microsoft.com/office/drawing/2014/main" id="{F723EB9B-E233-0CA4-47E5-D10BCF65021D}"/>
              </a:ext>
            </a:extLst>
          </p:cNvPr>
          <p:cNvSpPr txBox="1"/>
          <p:nvPr/>
        </p:nvSpPr>
        <p:spPr>
          <a:xfrm>
            <a:off x="2699361" y="569043"/>
            <a:ext cx="6350072" cy="523220"/>
          </a:xfrm>
          <a:prstGeom prst="rect">
            <a:avLst/>
          </a:prstGeom>
          <a:noFill/>
        </p:spPr>
        <p:txBody>
          <a:bodyPr wrap="none" rtlCol="0">
            <a:spAutoFit/>
          </a:bodyPr>
          <a:lstStyle/>
          <a:p>
            <a:r>
              <a:rPr lang="en-US" sz="2800" dirty="0"/>
              <a:t>Holy Spirit Guided New Testament Authors</a:t>
            </a:r>
          </a:p>
        </p:txBody>
      </p:sp>
    </p:spTree>
    <p:extLst>
      <p:ext uri="{BB962C8B-B14F-4D97-AF65-F5344CB8AC3E}">
        <p14:creationId xmlns:p14="http://schemas.microsoft.com/office/powerpoint/2010/main" val="34248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07A6E-2ED7-D445-998C-6DE759D83B6B}"/>
            </a:ext>
          </a:extLst>
        </p:cNvPr>
        <p:cNvGrpSpPr/>
        <p:nvPr/>
      </p:nvGrpSpPr>
      <p:grpSpPr>
        <a:xfrm>
          <a:off x="0" y="0"/>
          <a:ext cx="0" cy="0"/>
          <a:chOff x="0" y="0"/>
          <a:chExt cx="0" cy="0"/>
        </a:xfrm>
      </p:grpSpPr>
      <p:sp>
        <p:nvSpPr>
          <p:cNvPr id="35843" name="Rectangle 3">
            <a:extLst>
              <a:ext uri="{FF2B5EF4-FFF2-40B4-BE49-F238E27FC236}">
                <a16:creationId xmlns:a16="http://schemas.microsoft.com/office/drawing/2014/main" id="{79FB96BA-F9D9-A69E-C3F8-55B950332098}"/>
              </a:ext>
            </a:extLst>
          </p:cNvPr>
          <p:cNvSpPr txBox="1">
            <a:spLocks noChangeArrowheads="1"/>
          </p:cNvSpPr>
          <p:nvPr/>
        </p:nvSpPr>
        <p:spPr>
          <a:xfrm>
            <a:off x="1264919" y="889000"/>
            <a:ext cx="9628367" cy="516636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solidFill>
                  <a:srgbClr val="A50021"/>
                </a:solidFill>
              </a:rPr>
              <a:t>2 Tim. 3:16-17:</a:t>
            </a:r>
            <a:r>
              <a:rPr lang="en-US" altLang="en-US" sz="3200" b="1" dirty="0"/>
              <a:t> “All Scripture is God-breathed and is useful for teaching, rebuking, correcting and training in righteousness, so that the servant of God may be </a:t>
            </a:r>
            <a:r>
              <a:rPr lang="en-US" altLang="en-US" sz="3200" b="1" u="sng" dirty="0"/>
              <a:t>thoroughly equipped </a:t>
            </a:r>
            <a:r>
              <a:rPr lang="en-US" altLang="en-US" sz="3200" b="1" dirty="0"/>
              <a:t>for every good work</a:t>
            </a:r>
          </a:p>
          <a:p>
            <a:pPr>
              <a:buFontTx/>
              <a:buNone/>
            </a:pPr>
            <a:r>
              <a:rPr lang="en-US" altLang="en-US" sz="3200" b="1" dirty="0">
                <a:solidFill>
                  <a:srgbClr val="A50021"/>
                </a:solidFill>
              </a:rPr>
              <a:t>2 Peter 1:20-21:</a:t>
            </a:r>
            <a:r>
              <a:rPr lang="en-US" altLang="en-US" sz="3200" b="1" dirty="0"/>
              <a:t> “Knowing this first, that no prophecy of Scripture is of any private interpretation, for prophecy </a:t>
            </a:r>
            <a:r>
              <a:rPr lang="en-US" altLang="en-US" sz="3200" b="1" dirty="0">
                <a:solidFill>
                  <a:srgbClr val="A50021"/>
                </a:solidFill>
              </a:rPr>
              <a:t>never came by the will of man,</a:t>
            </a:r>
            <a:r>
              <a:rPr lang="en-US" altLang="en-US" sz="3200" b="1" dirty="0"/>
              <a:t> but holy men of God spoke as they were </a:t>
            </a:r>
            <a:r>
              <a:rPr lang="en-US" altLang="en-US" sz="3200" b="1" dirty="0">
                <a:solidFill>
                  <a:srgbClr val="A50021"/>
                </a:solidFill>
              </a:rPr>
              <a:t>moved by the Holy Spirit.”</a:t>
            </a:r>
            <a:r>
              <a:rPr lang="en-US" altLang="en-US" sz="3200" b="1" dirty="0"/>
              <a:t> </a:t>
            </a:r>
          </a:p>
        </p:txBody>
      </p:sp>
    </p:spTree>
    <p:extLst>
      <p:ext uri="{BB962C8B-B14F-4D97-AF65-F5344CB8AC3E}">
        <p14:creationId xmlns:p14="http://schemas.microsoft.com/office/powerpoint/2010/main" val="236303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C706A-C098-D70E-5371-1BD41A636D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8A6DC6-C477-BD32-850C-B21C62A69E7C}"/>
              </a:ext>
            </a:extLst>
          </p:cNvPr>
          <p:cNvSpPr>
            <a:spLocks noChangeArrowheads="1"/>
          </p:cNvSpPr>
          <p:nvPr/>
        </p:nvSpPr>
        <p:spPr bwMode="auto">
          <a:xfrm>
            <a:off x="656590" y="487045"/>
            <a:ext cx="11240770" cy="571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588963" algn="l"/>
              </a:tabLst>
              <a:defRPr>
                <a:solidFill>
                  <a:schemeClr val="tx1"/>
                </a:solidFill>
                <a:latin typeface="Calibri" panose="020F0502020204030204" pitchFamily="34" charset="0"/>
              </a:defRPr>
            </a:lvl1pPr>
            <a:lvl2pPr marL="742950" indent="-285750">
              <a:tabLst>
                <a:tab pos="588963" algn="l"/>
              </a:tabLst>
              <a:defRPr>
                <a:solidFill>
                  <a:schemeClr val="tx1"/>
                </a:solidFill>
                <a:latin typeface="Calibri" panose="020F0502020204030204" pitchFamily="34" charset="0"/>
              </a:defRPr>
            </a:lvl2pPr>
            <a:lvl3pPr marL="1143000" indent="-228600">
              <a:tabLst>
                <a:tab pos="588963" algn="l"/>
              </a:tabLst>
              <a:defRPr>
                <a:solidFill>
                  <a:schemeClr val="tx1"/>
                </a:solidFill>
                <a:latin typeface="Calibri" panose="020F0502020204030204" pitchFamily="34" charset="0"/>
              </a:defRPr>
            </a:lvl3pPr>
            <a:lvl4pPr marL="1600200" indent="-228600">
              <a:tabLst>
                <a:tab pos="588963" algn="l"/>
              </a:tabLst>
              <a:defRPr>
                <a:solidFill>
                  <a:schemeClr val="tx1"/>
                </a:solidFill>
                <a:latin typeface="Calibri" panose="020F0502020204030204" pitchFamily="34" charset="0"/>
              </a:defRPr>
            </a:lvl4pPr>
            <a:lvl5pPr marL="2057400" indent="-228600">
              <a:tabLst>
                <a:tab pos="5889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5889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5889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5889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588963" algn="l"/>
              </a:tabLst>
              <a:defRPr>
                <a:solidFill>
                  <a:schemeClr val="tx1"/>
                </a:solidFill>
                <a:latin typeface="Calibri" panose="020F0502020204030204" pitchFamily="34" charset="0"/>
              </a:defRPr>
            </a:lvl9pPr>
          </a:lstStyle>
          <a:p>
            <a:pPr eaLnBrk="1" hangingPunct="1">
              <a:lnSpc>
                <a:spcPct val="115000"/>
              </a:lnSpc>
              <a:spcAft>
                <a:spcPts val="750"/>
              </a:spcAft>
            </a:pPr>
            <a:r>
              <a:rPr lang="en-US" altLang="en-US" sz="2800" dirty="0">
                <a:ea typeface="Calibri" panose="020F0502020204030204" pitchFamily="34" charset="0"/>
                <a:cs typeface="Times New Roman" panose="02020603050405020304" pitchFamily="18" charset="0"/>
              </a:rPr>
              <a:t>2 Pet. 3:16 -…” as also in all </a:t>
            </a:r>
            <a:r>
              <a:rPr lang="en-US" altLang="en-US" sz="2800" i="1" dirty="0">
                <a:ea typeface="Calibri" panose="020F0502020204030204" pitchFamily="34" charset="0"/>
                <a:cs typeface="Times New Roman" panose="02020603050405020304" pitchFamily="18" charset="0"/>
              </a:rPr>
              <a:t>his</a:t>
            </a:r>
            <a:r>
              <a:rPr lang="en-US" altLang="en-US" sz="2800" dirty="0">
                <a:ea typeface="Calibri" panose="020F0502020204030204" pitchFamily="34" charset="0"/>
                <a:cs typeface="Times New Roman" panose="02020603050405020304" pitchFamily="18" charset="0"/>
              </a:rPr>
              <a:t> letters, speaking in them of these things, in which are some things hard to understand, which the untaught and unstable distort, as </a:t>
            </a:r>
            <a:r>
              <a:rPr lang="en-US" altLang="en-US" sz="2800" i="1" dirty="0">
                <a:ea typeface="Calibri" panose="020F0502020204030204" pitchFamily="34" charset="0"/>
                <a:cs typeface="Times New Roman" panose="02020603050405020304" pitchFamily="18" charset="0"/>
              </a:rPr>
              <a:t>they do</a:t>
            </a:r>
            <a:r>
              <a:rPr lang="en-US" altLang="en-US" sz="2800" dirty="0">
                <a:ea typeface="Calibri" panose="020F0502020204030204" pitchFamily="34" charset="0"/>
                <a:cs typeface="Times New Roman" panose="02020603050405020304" pitchFamily="18" charset="0"/>
              </a:rPr>
              <a:t> also the rest of the </a:t>
            </a:r>
            <a:r>
              <a:rPr lang="en-US" altLang="en-US" sz="2800" u="sng" dirty="0">
                <a:ea typeface="Calibri" panose="020F0502020204030204" pitchFamily="34" charset="0"/>
                <a:cs typeface="Times New Roman" panose="02020603050405020304" pitchFamily="18" charset="0"/>
              </a:rPr>
              <a:t>Scriptures</a:t>
            </a:r>
            <a:r>
              <a:rPr lang="en-US" altLang="en-US" sz="2800" dirty="0">
                <a:ea typeface="Calibri" panose="020F0502020204030204" pitchFamily="34" charset="0"/>
                <a:cs typeface="Times New Roman" panose="02020603050405020304" pitchFamily="18" charset="0"/>
              </a:rPr>
              <a:t>, to their own destruction”</a:t>
            </a:r>
            <a:endParaRPr lang="en-US" altLang="en-US" sz="2800" dirty="0">
              <a:solidFill>
                <a:srgbClr val="1D2129"/>
              </a:solidFill>
              <a:ea typeface="Calibri" panose="020F0502020204030204" pitchFamily="34" charset="0"/>
              <a:cs typeface="Times New Roman" panose="02020603050405020304" pitchFamily="18" charset="0"/>
            </a:endParaRPr>
          </a:p>
          <a:p>
            <a:pPr eaLnBrk="1" hangingPunct="1">
              <a:lnSpc>
                <a:spcPct val="115000"/>
              </a:lnSpc>
              <a:spcAft>
                <a:spcPts val="750"/>
              </a:spcAft>
            </a:pPr>
            <a:endParaRPr lang="en-US" altLang="en-US" sz="2800" dirty="0">
              <a:solidFill>
                <a:srgbClr val="1D2129"/>
              </a:solidFill>
              <a:ea typeface="Calibri" panose="020F0502020204030204" pitchFamily="34" charset="0"/>
              <a:cs typeface="Times New Roman" panose="02020603050405020304" pitchFamily="18" charset="0"/>
            </a:endParaRPr>
          </a:p>
          <a:p>
            <a:pPr eaLnBrk="1" hangingPunct="1">
              <a:lnSpc>
                <a:spcPct val="115000"/>
              </a:lnSpc>
              <a:spcAft>
                <a:spcPts val="750"/>
              </a:spcAft>
            </a:pPr>
            <a:r>
              <a:rPr lang="en-US" altLang="en-US" sz="2800" dirty="0">
                <a:ea typeface="Calibri" panose="020F0502020204030204" pitchFamily="34" charset="0"/>
                <a:cs typeface="Times New Roman" panose="02020603050405020304" pitchFamily="18" charset="0"/>
              </a:rPr>
              <a:t>1 Cor. 14:37 -</a:t>
            </a:r>
            <a:r>
              <a:rPr lang="en-US" altLang="en-US" sz="2800" baseline="30000" dirty="0">
                <a:ea typeface="Calibri" panose="020F0502020204030204" pitchFamily="34" charset="0"/>
                <a:cs typeface="Times New Roman" panose="02020603050405020304" pitchFamily="18" charset="0"/>
              </a:rPr>
              <a:t>  </a:t>
            </a:r>
            <a:r>
              <a:rPr lang="en-US" altLang="en-US" sz="2800" dirty="0">
                <a:ea typeface="Calibri" panose="020F0502020204030204" pitchFamily="34" charset="0"/>
                <a:cs typeface="Times New Roman" panose="02020603050405020304" pitchFamily="18" charset="0"/>
              </a:rPr>
              <a:t>If anyone thinks he is a prophet or spiritual, let him recognize that the things which I write to you are the Lord’s commandment.</a:t>
            </a:r>
            <a:br>
              <a:rPr lang="en-US" altLang="en-US" sz="2800" dirty="0">
                <a:solidFill>
                  <a:srgbClr val="1D2129"/>
                </a:solidFill>
                <a:ea typeface="Calibri" panose="020F0502020204030204" pitchFamily="34" charset="0"/>
                <a:cs typeface="Times New Roman" panose="02020603050405020304" pitchFamily="18" charset="0"/>
              </a:rPr>
            </a:br>
            <a:br>
              <a:rPr lang="en-US" altLang="en-US" sz="2800" dirty="0">
                <a:solidFill>
                  <a:srgbClr val="1D2129"/>
                </a:solidFill>
                <a:ea typeface="Calibri" panose="020F0502020204030204" pitchFamily="34" charset="0"/>
                <a:cs typeface="Times New Roman" panose="02020603050405020304" pitchFamily="18" charset="0"/>
              </a:rPr>
            </a:br>
            <a:r>
              <a:rPr lang="en-US" altLang="en-US" sz="2800" dirty="0">
                <a:ea typeface="Calibri" panose="020F0502020204030204" pitchFamily="34" charset="0"/>
                <a:cs typeface="Times New Roman" panose="02020603050405020304" pitchFamily="18" charset="0"/>
              </a:rPr>
              <a:t>1 Thess. 2:13) -</a:t>
            </a:r>
            <a:r>
              <a:rPr lang="en-US" altLang="en-US" sz="2800" baseline="30000" dirty="0">
                <a:ea typeface="Calibri" panose="020F0502020204030204" pitchFamily="34" charset="0"/>
                <a:cs typeface="Times New Roman" panose="02020603050405020304" pitchFamily="18" charset="0"/>
              </a:rPr>
              <a:t>  </a:t>
            </a:r>
            <a:r>
              <a:rPr lang="en-US" altLang="en-US" sz="2800" dirty="0">
                <a:ea typeface="Calibri" panose="020F0502020204030204" pitchFamily="34" charset="0"/>
                <a:cs typeface="Times New Roman" panose="02020603050405020304" pitchFamily="18" charset="0"/>
              </a:rPr>
              <a:t>For this reason we also constantly thank God that when you received the word of God which you heard from us, you accepted </a:t>
            </a:r>
            <a:r>
              <a:rPr lang="en-US" altLang="en-US" sz="2800" i="1" dirty="0">
                <a:ea typeface="Calibri" panose="020F0502020204030204" pitchFamily="34" charset="0"/>
                <a:cs typeface="Times New Roman" panose="02020603050405020304" pitchFamily="18" charset="0"/>
              </a:rPr>
              <a:t>it</a:t>
            </a:r>
            <a:r>
              <a:rPr lang="en-US" altLang="en-US" sz="2800" dirty="0">
                <a:ea typeface="Calibri" panose="020F0502020204030204" pitchFamily="34" charset="0"/>
                <a:cs typeface="Times New Roman" panose="02020603050405020304" pitchFamily="18" charset="0"/>
              </a:rPr>
              <a:t> not </a:t>
            </a:r>
            <a:r>
              <a:rPr lang="en-US" altLang="en-US" sz="2800" i="1" dirty="0">
                <a:ea typeface="Calibri" panose="020F0502020204030204" pitchFamily="34" charset="0"/>
                <a:cs typeface="Times New Roman" panose="02020603050405020304" pitchFamily="18" charset="0"/>
              </a:rPr>
              <a:t>as</a:t>
            </a:r>
            <a:r>
              <a:rPr lang="en-US" altLang="en-US" sz="2800" dirty="0">
                <a:ea typeface="Calibri" panose="020F0502020204030204" pitchFamily="34" charset="0"/>
                <a:cs typeface="Times New Roman" panose="02020603050405020304" pitchFamily="18" charset="0"/>
              </a:rPr>
              <a:t> the word of men, but </a:t>
            </a:r>
            <a:r>
              <a:rPr lang="en-US" altLang="en-US" sz="2800" i="1" dirty="0">
                <a:ea typeface="Calibri" panose="020F0502020204030204" pitchFamily="34" charset="0"/>
                <a:cs typeface="Times New Roman" panose="02020603050405020304" pitchFamily="18" charset="0"/>
              </a:rPr>
              <a:t>for</a:t>
            </a:r>
            <a:r>
              <a:rPr lang="en-US" altLang="en-US" sz="2800" dirty="0">
                <a:ea typeface="Calibri" panose="020F0502020204030204" pitchFamily="34" charset="0"/>
                <a:cs typeface="Times New Roman" panose="02020603050405020304" pitchFamily="18" charset="0"/>
              </a:rPr>
              <a:t> what it really is, </a:t>
            </a:r>
            <a:r>
              <a:rPr lang="en-US" altLang="en-US" sz="2800" u="sng" dirty="0">
                <a:ea typeface="Calibri" panose="020F0502020204030204" pitchFamily="34" charset="0"/>
                <a:cs typeface="Times New Roman" panose="02020603050405020304" pitchFamily="18" charset="0"/>
              </a:rPr>
              <a:t>the word of God</a:t>
            </a:r>
            <a:r>
              <a:rPr lang="en-US" altLang="en-US" sz="2800" dirty="0">
                <a:ea typeface="Calibri" panose="020F0502020204030204" pitchFamily="34" charset="0"/>
                <a:cs typeface="Times New Roman" panose="02020603050405020304" pitchFamily="18" charset="0"/>
              </a:rPr>
              <a:t>, which also performs its work in you who believe.</a:t>
            </a:r>
          </a:p>
        </p:txBody>
      </p:sp>
    </p:spTree>
    <p:extLst>
      <p:ext uri="{BB962C8B-B14F-4D97-AF65-F5344CB8AC3E}">
        <p14:creationId xmlns:p14="http://schemas.microsoft.com/office/powerpoint/2010/main" val="15958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DE1B3-562E-B151-2DA3-89AE0244F8E0}"/>
            </a:ext>
          </a:extLst>
        </p:cNvPr>
        <p:cNvGrpSpPr/>
        <p:nvPr/>
      </p:nvGrpSpPr>
      <p:grpSpPr>
        <a:xfrm>
          <a:off x="0" y="0"/>
          <a:ext cx="0" cy="0"/>
          <a:chOff x="0" y="0"/>
          <a:chExt cx="0" cy="0"/>
        </a:xfrm>
      </p:grpSpPr>
      <p:sp>
        <p:nvSpPr>
          <p:cNvPr id="15362" name="Title 1">
            <a:extLst>
              <a:ext uri="{FF2B5EF4-FFF2-40B4-BE49-F238E27FC236}">
                <a16:creationId xmlns:a16="http://schemas.microsoft.com/office/drawing/2014/main" id="{8DD07A90-8895-0BE0-CCE6-1766176DE0D2}"/>
              </a:ext>
            </a:extLst>
          </p:cNvPr>
          <p:cNvSpPr txBox="1">
            <a:spLocks noChangeArrowheads="1"/>
          </p:cNvSpPr>
          <p:nvPr/>
        </p:nvSpPr>
        <p:spPr>
          <a:xfrm>
            <a:off x="1295402" y="982132"/>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a:t>Canon Criteria</a:t>
            </a:r>
            <a:endParaRPr lang="en-US" altLang="en-US" dirty="0"/>
          </a:p>
        </p:txBody>
      </p:sp>
      <p:sp>
        <p:nvSpPr>
          <p:cNvPr id="3" name="Content Placeholder 2">
            <a:extLst>
              <a:ext uri="{FF2B5EF4-FFF2-40B4-BE49-F238E27FC236}">
                <a16:creationId xmlns:a16="http://schemas.microsoft.com/office/drawing/2014/main" id="{6151D6A0-ED42-0EC9-255E-D6DBAF757D01}"/>
              </a:ext>
            </a:extLst>
          </p:cNvPr>
          <p:cNvSpPr txBox="1">
            <a:spLocks/>
          </p:cNvSpPr>
          <p:nvPr/>
        </p:nvSpPr>
        <p:spPr>
          <a:xfrm>
            <a:off x="909432" y="1901687"/>
            <a:ext cx="10373135" cy="510540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nSpc>
                <a:spcPct val="107000"/>
              </a:lnSpc>
              <a:spcBef>
                <a:spcPts val="0"/>
              </a:spcBef>
              <a:spcAft>
                <a:spcPts val="800"/>
              </a:spcAft>
              <a:defRPr/>
            </a:pPr>
            <a:r>
              <a:rPr lang="en-US" dirty="0">
                <a:latin typeface="Calibri" panose="020F0502020204030204" pitchFamily="34" charset="0"/>
                <a:ea typeface="Calibri" panose="020F0502020204030204" pitchFamily="34" charset="0"/>
                <a:cs typeface="Times New Roman" panose="02020603050405020304" pitchFamily="18" charset="0"/>
              </a:rPr>
              <a:t>Was it written by a prophet of God? (2Pet. 1:20-21; Mt. 5:17-18; Lk. 24:27)</a:t>
            </a:r>
          </a:p>
          <a:p>
            <a:pPr marL="0">
              <a:lnSpc>
                <a:spcPct val="107000"/>
              </a:lnSpc>
              <a:spcBef>
                <a:spcPts val="0"/>
              </a:spcBef>
              <a:spcAft>
                <a:spcPts val="800"/>
              </a:spcAft>
              <a:defRPr/>
            </a:pPr>
            <a:r>
              <a:rPr lang="en-US" dirty="0">
                <a:latin typeface="Calibri" panose="020F0502020204030204" pitchFamily="34" charset="0"/>
                <a:ea typeface="Calibri" panose="020F0502020204030204" pitchFamily="34" charset="0"/>
                <a:cs typeface="Times New Roman" panose="02020603050405020304" pitchFamily="18" charset="0"/>
              </a:rPr>
              <a:t>Was he confirmed by an act of God? (Ex. 4:1-9; Jn. 3:2; Heb. 2:4; 2 Cor. 12:12)</a:t>
            </a:r>
          </a:p>
          <a:p>
            <a:pPr marL="0">
              <a:lnSpc>
                <a:spcPct val="107000"/>
              </a:lnSpc>
              <a:spcBef>
                <a:spcPts val="0"/>
              </a:spcBef>
              <a:spcAft>
                <a:spcPts val="800"/>
              </a:spcAft>
              <a:defRPr/>
            </a:pPr>
            <a:r>
              <a:rPr lang="en-US" dirty="0">
                <a:latin typeface="Calibri" panose="020F0502020204030204" pitchFamily="34" charset="0"/>
                <a:ea typeface="Calibri" panose="020F0502020204030204" pitchFamily="34" charset="0"/>
                <a:cs typeface="Times New Roman" panose="02020603050405020304" pitchFamily="18" charset="0"/>
              </a:rPr>
              <a:t>Did it tell the truth about God? (Duet. 13:1-3; 18:21-22; Acts 17:11; 1 Jn. 4:1-6)</a:t>
            </a:r>
          </a:p>
          <a:p>
            <a:pPr marL="0">
              <a:lnSpc>
                <a:spcPct val="107000"/>
              </a:lnSpc>
              <a:spcBef>
                <a:spcPts val="0"/>
              </a:spcBef>
              <a:spcAft>
                <a:spcPts val="800"/>
              </a:spcAft>
              <a:defRPr/>
            </a:pPr>
            <a:r>
              <a:rPr lang="en-US" dirty="0">
                <a:latin typeface="Calibri" panose="020F0502020204030204" pitchFamily="34" charset="0"/>
                <a:ea typeface="Calibri" panose="020F0502020204030204" pitchFamily="34" charset="0"/>
                <a:cs typeface="Times New Roman" panose="02020603050405020304" pitchFamily="18" charset="0"/>
              </a:rPr>
              <a:t> Did it have the power of God? (Isa. 55:11; Heb. 4:12; Rom. 1:16; 2 Tim. 3:17)</a:t>
            </a:r>
          </a:p>
          <a:p>
            <a:pPr marL="0">
              <a:lnSpc>
                <a:spcPct val="107000"/>
              </a:lnSpc>
              <a:spcBef>
                <a:spcPts val="0"/>
              </a:spcBef>
              <a:spcAft>
                <a:spcPts val="800"/>
              </a:spcAft>
              <a:defRPr/>
            </a:pPr>
            <a:r>
              <a:rPr lang="en-US" dirty="0">
                <a:latin typeface="Calibri" panose="020F0502020204030204" pitchFamily="34" charset="0"/>
                <a:ea typeface="Calibri" panose="020F0502020204030204" pitchFamily="34" charset="0"/>
                <a:cs typeface="Times New Roman" panose="02020603050405020304" pitchFamily="18" charset="0"/>
              </a:rPr>
              <a:t>Was it received by the people of God? (1 Tim 5:17-18; 1 Cor 11:23-26/Luke 22:19-20, 2 Pet. 3:16; 1 Cor. 14:37; 1 Thess. 2:13)</a:t>
            </a:r>
          </a:p>
          <a:p>
            <a:pPr>
              <a:defRPr/>
            </a:pPr>
            <a:endParaRPr lang="en-US" dirty="0"/>
          </a:p>
        </p:txBody>
      </p:sp>
    </p:spTree>
    <p:extLst>
      <p:ext uri="{BB962C8B-B14F-4D97-AF65-F5344CB8AC3E}">
        <p14:creationId xmlns:p14="http://schemas.microsoft.com/office/powerpoint/2010/main" val="906930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9BCD-17D6-4235-C3AB-EF910A4A39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9AF86-F8D8-9549-EE98-9648A27B6F3E}"/>
              </a:ext>
            </a:extLst>
          </p:cNvPr>
          <p:cNvSpPr txBox="1">
            <a:spLocks/>
          </p:cNvSpPr>
          <p:nvPr/>
        </p:nvSpPr>
        <p:spPr>
          <a:xfrm>
            <a:off x="740468" y="540026"/>
            <a:ext cx="7797246" cy="517497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07000"/>
              </a:lnSpc>
              <a:spcBef>
                <a:spcPts val="0"/>
              </a:spcBef>
              <a:spcAft>
                <a:spcPts val="800"/>
              </a:spcAft>
              <a:buNone/>
              <a:defRPr/>
            </a:pPr>
            <a:r>
              <a:rPr lang="en-US" dirty="0">
                <a:latin typeface="Calibri" panose="020F0502020204030204" pitchFamily="34" charset="0"/>
                <a:ea typeface="Calibri" panose="020F0502020204030204" pitchFamily="34" charset="0"/>
                <a:cs typeface="Times New Roman" panose="02020603050405020304" pitchFamily="18" charset="0"/>
              </a:rPr>
              <a:t>“How one views Scripture will determine the rest of one’s theology. There is no more basic issue: Every system of thought that takes seriously the claims in the Bible to be inspired, authoritative Word of God will share a commitment to a particular central truth, and that without compromise. Those systems that do not begin with this belief in Scripture will exhibit a wide range of beliefs that will shift over time in light of ever-changing whims and views of culture. Almost every single collapse involving denomination and churches in regard to historic Christian beliefs can be traced back to a degradation in that group’s view of the Bible as the inspired and inerrant revelation of God’s truth. Once this foundation is lost, the house that was built upon it cannot stand.”</a:t>
            </a:r>
          </a:p>
          <a:p>
            <a:pPr>
              <a:defRPr/>
            </a:pPr>
            <a:endParaRPr lang="en-US" dirty="0"/>
          </a:p>
        </p:txBody>
      </p:sp>
      <p:sp>
        <p:nvSpPr>
          <p:cNvPr id="2" name="TextBox 1">
            <a:extLst>
              <a:ext uri="{FF2B5EF4-FFF2-40B4-BE49-F238E27FC236}">
                <a16:creationId xmlns:a16="http://schemas.microsoft.com/office/drawing/2014/main" id="{D6A1174F-3B8B-B005-ACAC-F653DD26742F}"/>
              </a:ext>
            </a:extLst>
          </p:cNvPr>
          <p:cNvSpPr txBox="1"/>
          <p:nvPr/>
        </p:nvSpPr>
        <p:spPr>
          <a:xfrm>
            <a:off x="646043" y="5840896"/>
            <a:ext cx="3661580" cy="369332"/>
          </a:xfrm>
          <a:prstGeom prst="rect">
            <a:avLst/>
          </a:prstGeom>
          <a:noFill/>
        </p:spPr>
        <p:txBody>
          <a:bodyPr wrap="none" rtlCol="0">
            <a:spAutoFit/>
          </a:bodyPr>
          <a:lstStyle/>
          <a:p>
            <a:r>
              <a:rPr lang="en-US" dirty="0"/>
              <a:t>James R. White, Scripture Alone, p. 43.</a:t>
            </a:r>
          </a:p>
        </p:txBody>
      </p:sp>
      <p:pic>
        <p:nvPicPr>
          <p:cNvPr id="5" name="Picture 4">
            <a:extLst>
              <a:ext uri="{FF2B5EF4-FFF2-40B4-BE49-F238E27FC236}">
                <a16:creationId xmlns:a16="http://schemas.microsoft.com/office/drawing/2014/main" id="{09D4FFEE-12BC-8287-2732-ED6B9DC4D152}"/>
              </a:ext>
            </a:extLst>
          </p:cNvPr>
          <p:cNvPicPr>
            <a:picLocks noChangeAspect="1"/>
          </p:cNvPicPr>
          <p:nvPr/>
        </p:nvPicPr>
        <p:blipFill>
          <a:blip r:embed="rId2"/>
          <a:stretch>
            <a:fillRect/>
          </a:stretch>
        </p:blipFill>
        <p:spPr>
          <a:xfrm>
            <a:off x="8908655" y="1935038"/>
            <a:ext cx="2743438" cy="4275190"/>
          </a:xfrm>
          <a:prstGeom prst="rect">
            <a:avLst/>
          </a:prstGeom>
        </p:spPr>
      </p:pic>
    </p:spTree>
    <p:extLst>
      <p:ext uri="{BB962C8B-B14F-4D97-AF65-F5344CB8AC3E}">
        <p14:creationId xmlns:p14="http://schemas.microsoft.com/office/powerpoint/2010/main" val="1615859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5FD9-E23C-0647-DCCB-BE5E65EFE6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3FC6A-2165-0F54-EF6D-7DFA58102CA7}"/>
              </a:ext>
            </a:extLst>
          </p:cNvPr>
          <p:cNvSpPr txBox="1">
            <a:spLocks/>
          </p:cNvSpPr>
          <p:nvPr/>
        </p:nvSpPr>
        <p:spPr>
          <a:xfrm>
            <a:off x="740468" y="540026"/>
            <a:ext cx="7797246" cy="5670202"/>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07000"/>
              </a:lnSpc>
              <a:spcBef>
                <a:spcPts val="0"/>
              </a:spcBef>
              <a:spcAft>
                <a:spcPts val="800"/>
              </a:spcAft>
              <a:buNone/>
              <a:defRPr/>
            </a:pPr>
            <a:r>
              <a:rPr lang="en-US" dirty="0">
                <a:latin typeface="Calibri" panose="020F0502020204030204" pitchFamily="34" charset="0"/>
                <a:ea typeface="Calibri" panose="020F0502020204030204" pitchFamily="34" charset="0"/>
                <a:cs typeface="Times New Roman" panose="02020603050405020304" pitchFamily="18" charset="0"/>
              </a:rPr>
              <a:t>Catholics, Mormons, Jehovah Witness, Islam, Gnostics, all deny Sola Scriptura and are most unlike each other.</a:t>
            </a:r>
          </a:p>
          <a:p>
            <a:pPr marL="0" indent="0">
              <a:lnSpc>
                <a:spcPct val="107000"/>
              </a:lnSpc>
              <a:spcBef>
                <a:spcPts val="0"/>
              </a:spcBef>
              <a:spcAft>
                <a:spcPts val="800"/>
              </a:spcAft>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defRPr/>
            </a:pPr>
            <a:r>
              <a:rPr lang="en-US" dirty="0">
                <a:latin typeface="Calibri" panose="020F0502020204030204" pitchFamily="34" charset="0"/>
                <a:ea typeface="Calibri" panose="020F0502020204030204" pitchFamily="34" charset="0"/>
                <a:cs typeface="Times New Roman" panose="02020603050405020304" pitchFamily="18" charset="0"/>
              </a:rPr>
              <a:t>Protestants that affirm and practice Sola Scriptura agree on main things and differ on nonessentials. </a:t>
            </a:r>
          </a:p>
          <a:p>
            <a:pPr marL="0" indent="0">
              <a:lnSpc>
                <a:spcPct val="107000"/>
              </a:lnSpc>
              <a:spcBef>
                <a:spcPts val="0"/>
              </a:spcBef>
              <a:spcAft>
                <a:spcPts val="800"/>
              </a:spcAft>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defRPr/>
            </a:pPr>
            <a:r>
              <a:rPr lang="en-US" dirty="0">
                <a:latin typeface="Calibri" panose="020F0502020204030204" pitchFamily="34" charset="0"/>
                <a:ea typeface="Calibri" panose="020F0502020204030204" pitchFamily="34" charset="0"/>
                <a:cs typeface="Times New Roman" panose="02020603050405020304" pitchFamily="18" charset="0"/>
              </a:rPr>
              <a:t>Catholics inflate denominations to 30,000 because they include every religion and cult. There was never an expectation that every generation would wipe out false teachings. Even the apostles had to deal with false teachers and issues. Misuse of a valid source is not an argument against the source. People use good car manuals wrong is not a reflection on the manual.</a:t>
            </a:r>
          </a:p>
          <a:p>
            <a:pPr>
              <a:defRPr/>
            </a:pPr>
            <a:endParaRPr lang="en-US" dirty="0"/>
          </a:p>
        </p:txBody>
      </p:sp>
      <p:pic>
        <p:nvPicPr>
          <p:cNvPr id="5" name="Picture 4">
            <a:extLst>
              <a:ext uri="{FF2B5EF4-FFF2-40B4-BE49-F238E27FC236}">
                <a16:creationId xmlns:a16="http://schemas.microsoft.com/office/drawing/2014/main" id="{9721EB3D-351F-6182-607B-B3BB5780C965}"/>
              </a:ext>
            </a:extLst>
          </p:cNvPr>
          <p:cNvPicPr>
            <a:picLocks noChangeAspect="1"/>
          </p:cNvPicPr>
          <p:nvPr/>
        </p:nvPicPr>
        <p:blipFill>
          <a:blip r:embed="rId2"/>
          <a:stretch>
            <a:fillRect/>
          </a:stretch>
        </p:blipFill>
        <p:spPr>
          <a:xfrm>
            <a:off x="8908655" y="1935038"/>
            <a:ext cx="2743438" cy="4275190"/>
          </a:xfrm>
          <a:prstGeom prst="rect">
            <a:avLst/>
          </a:prstGeom>
        </p:spPr>
      </p:pic>
    </p:spTree>
    <p:extLst>
      <p:ext uri="{BB962C8B-B14F-4D97-AF65-F5344CB8AC3E}">
        <p14:creationId xmlns:p14="http://schemas.microsoft.com/office/powerpoint/2010/main" val="22980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6E04967-2FB1-E34F-1E82-FEF8DB91AFD5}"/>
              </a:ext>
            </a:extLst>
          </p:cNvPr>
          <p:cNvGraphicFramePr>
            <a:graphicFrameLocks noGrp="1"/>
          </p:cNvGraphicFramePr>
          <p:nvPr>
            <p:extLst>
              <p:ext uri="{D42A27DB-BD31-4B8C-83A1-F6EECF244321}">
                <p14:modId xmlns:p14="http://schemas.microsoft.com/office/powerpoint/2010/main" val="2125982669"/>
              </p:ext>
            </p:extLst>
          </p:nvPr>
        </p:nvGraphicFramePr>
        <p:xfrm>
          <a:off x="884583" y="597969"/>
          <a:ext cx="10605052" cy="5335691"/>
        </p:xfrm>
        <a:graphic>
          <a:graphicData uri="http://schemas.openxmlformats.org/drawingml/2006/table">
            <a:tbl>
              <a:tblPr firstRow="1" bandRow="1">
                <a:tableStyleId>{5C22544A-7EE6-4342-B048-85BDC9FD1C3A}</a:tableStyleId>
              </a:tblPr>
              <a:tblGrid>
                <a:gridCol w="3409121">
                  <a:extLst>
                    <a:ext uri="{9D8B030D-6E8A-4147-A177-3AD203B41FA5}">
                      <a16:colId xmlns:a16="http://schemas.microsoft.com/office/drawing/2014/main" val="13419748"/>
                    </a:ext>
                  </a:extLst>
                </a:gridCol>
                <a:gridCol w="7195931">
                  <a:extLst>
                    <a:ext uri="{9D8B030D-6E8A-4147-A177-3AD203B41FA5}">
                      <a16:colId xmlns:a16="http://schemas.microsoft.com/office/drawing/2014/main" val="3086724756"/>
                    </a:ext>
                  </a:extLst>
                </a:gridCol>
              </a:tblGrid>
              <a:tr h="532460">
                <a:tc>
                  <a:txBody>
                    <a:bodyPr/>
                    <a:lstStyle/>
                    <a:p>
                      <a:r>
                        <a:rPr lang="en-US" dirty="0"/>
                        <a:t>Topic</a:t>
                      </a:r>
                    </a:p>
                  </a:txBody>
                  <a:tcPr/>
                </a:tc>
                <a:tc>
                  <a:txBody>
                    <a:bodyPr/>
                    <a:lstStyle/>
                    <a:p>
                      <a:r>
                        <a:rPr lang="en-US" dirty="0"/>
                        <a:t>Christian Belief</a:t>
                      </a:r>
                    </a:p>
                  </a:txBody>
                  <a:tcPr/>
                </a:tc>
                <a:extLst>
                  <a:ext uri="{0D108BD9-81ED-4DB2-BD59-A6C34878D82A}">
                    <a16:rowId xmlns:a16="http://schemas.microsoft.com/office/drawing/2014/main" val="2077558841"/>
                  </a:ext>
                </a:extLst>
              </a:tr>
              <a:tr h="4803231">
                <a:tc>
                  <a:txBody>
                    <a:bodyPr/>
                    <a:lstStyle/>
                    <a:p>
                      <a:pPr algn="ctr" fontAlgn="ctr"/>
                      <a:r>
                        <a:rPr lang="en-US" sz="2400" b="0" i="0" u="none" strike="noStrike" dirty="0">
                          <a:solidFill>
                            <a:srgbClr val="000000"/>
                          </a:solidFill>
                          <a:effectLst/>
                          <a:latin typeface="Arial" panose="020B0604020202020204" pitchFamily="34" charset="0"/>
                          <a:cs typeface="Arial" panose="020B0604020202020204" pitchFamily="34" charset="0"/>
                        </a:rPr>
                        <a:t>Bible</a:t>
                      </a:r>
                    </a:p>
                  </a:txBody>
                  <a:tcPr marL="7620" marR="7620" marT="7620" marB="0" anchor="ctr"/>
                </a:tc>
                <a:tc>
                  <a:txBody>
                    <a:bodyPr/>
                    <a:lstStyle/>
                    <a:p>
                      <a:pPr algn="l" fontAlgn="t"/>
                      <a:r>
                        <a:rPr lang="en-US" sz="2400" b="0" i="0" u="none" strike="noStrike" dirty="0">
                          <a:solidFill>
                            <a:srgbClr val="16163F"/>
                          </a:solidFill>
                          <a:effectLst/>
                          <a:latin typeface="Arial" panose="020B0604020202020204" pitchFamily="34" charset="0"/>
                          <a:cs typeface="Arial" panose="020B0604020202020204" pitchFamily="34" charset="0"/>
                        </a:rPr>
                        <a:t>The 66 books of the Bible is the inspired Word of God, His revealed truth and is the infallible rule of faith for our lives and the standard we test truth claims. Generally, most affirm the Chicago Statement on Inerrancy. 2 Peter 1:20-21; 2 Peter 3:16; 1 Corinthians 14:37; 1 Thessalonians 2:13; 2 Timothy 3:16-17; Hebrews 1:1-2; Deuteronomy 18:18; 1 Corinthians 2:18; John 14:26; John 16:13; Acts 17:11; Matthew 15:3</a:t>
                      </a:r>
                    </a:p>
                  </a:txBody>
                  <a:tcPr marL="7620" marR="7620" marT="7620" marB="0"/>
                </a:tc>
                <a:extLst>
                  <a:ext uri="{0D108BD9-81ED-4DB2-BD59-A6C34878D82A}">
                    <a16:rowId xmlns:a16="http://schemas.microsoft.com/office/drawing/2014/main" val="2719445239"/>
                  </a:ext>
                </a:extLst>
              </a:tr>
            </a:tbl>
          </a:graphicData>
        </a:graphic>
      </p:graphicFrame>
    </p:spTree>
    <p:extLst>
      <p:ext uri="{BB962C8B-B14F-4D97-AF65-F5344CB8AC3E}">
        <p14:creationId xmlns:p14="http://schemas.microsoft.com/office/powerpoint/2010/main" val="3941872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E8243-9271-B327-4D07-3FC91DA8D1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6C5700-D7BB-A6C7-599F-432C8FE5E55B}"/>
              </a:ext>
            </a:extLst>
          </p:cNvPr>
          <p:cNvSpPr txBox="1"/>
          <p:nvPr/>
        </p:nvSpPr>
        <p:spPr>
          <a:xfrm>
            <a:off x="2346736" y="2426782"/>
            <a:ext cx="7498528" cy="584775"/>
          </a:xfrm>
          <a:prstGeom prst="rect">
            <a:avLst/>
          </a:prstGeom>
          <a:noFill/>
        </p:spPr>
        <p:txBody>
          <a:bodyPr wrap="none" rtlCol="0">
            <a:spAutoFit/>
          </a:bodyPr>
          <a:lstStyle/>
          <a:p>
            <a:r>
              <a:rPr lang="en-US" sz="3200" dirty="0"/>
              <a:t>Infallible Popes, Priests, Bishops, Magisterium</a:t>
            </a:r>
          </a:p>
        </p:txBody>
      </p:sp>
      <p:sp>
        <p:nvSpPr>
          <p:cNvPr id="4" name="TextBox 3">
            <a:extLst>
              <a:ext uri="{FF2B5EF4-FFF2-40B4-BE49-F238E27FC236}">
                <a16:creationId xmlns:a16="http://schemas.microsoft.com/office/drawing/2014/main" id="{A5571CF1-8841-B095-2101-48E9093D12E9}"/>
              </a:ext>
            </a:extLst>
          </p:cNvPr>
          <p:cNvSpPr txBox="1"/>
          <p:nvPr/>
        </p:nvSpPr>
        <p:spPr>
          <a:xfrm>
            <a:off x="2571750" y="3627096"/>
            <a:ext cx="7273514" cy="1754326"/>
          </a:xfrm>
          <a:prstGeom prst="rect">
            <a:avLst/>
          </a:prstGeom>
          <a:noFill/>
        </p:spPr>
        <p:txBody>
          <a:bodyPr wrap="square">
            <a:spAutoFit/>
          </a:bodyPr>
          <a:lstStyle/>
          <a:p>
            <a: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590 AD the bishop in the Rome(west) was the leader(Gregory the 1</a:t>
            </a:r>
            <a:r>
              <a:rPr lang="en-US" sz="1800" baseline="300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 and refused title. </a:t>
            </a:r>
            <a:b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1D2129"/>
                </a:solidFill>
                <a:effectLst/>
                <a:latin typeface="Times New Roman" panose="02020603050405020304" pitchFamily="18" charset="0"/>
                <a:ea typeface="Times New Roman" panose="02020603050405020304" pitchFamily="18" charset="0"/>
              </a:rPr>
              <a:t>First man to be proclaimed Pope (Boniface III) A.D. 610</a:t>
            </a:r>
            <a:br>
              <a:rPr lang="en-US" sz="1800" dirty="0">
                <a:solidFill>
                  <a:srgbClr val="1D2129"/>
                </a:solidFill>
                <a:effectLst/>
                <a:latin typeface="Times New Roman" panose="02020603050405020304" pitchFamily="18" charset="0"/>
                <a:ea typeface="Times New Roman" panose="02020603050405020304" pitchFamily="18" charset="0"/>
              </a:rPr>
            </a:br>
            <a:endParaRPr lang="en-US" dirty="0">
              <a:solidFill>
                <a:srgbClr val="1D2129"/>
              </a:solidFill>
              <a:latin typeface="Times New Roman" panose="02020603050405020304" pitchFamily="18" charset="0"/>
              <a:ea typeface="Times New Roman" panose="02020603050405020304" pitchFamily="18" charset="0"/>
            </a:endParaRPr>
          </a:p>
          <a:p>
            <a:r>
              <a:rPr lang="en-US" sz="1800" dirty="0">
                <a:solidFill>
                  <a:srgbClr val="1D2129"/>
                </a:solidFill>
                <a:effectLst/>
                <a:latin typeface="Times New Roman" panose="02020603050405020304" pitchFamily="18" charset="0"/>
                <a:ea typeface="Times New Roman" panose="02020603050405020304" pitchFamily="18" charset="0"/>
              </a:rPr>
              <a:t>Kissing the Pope's feet A.D. 709</a:t>
            </a:r>
            <a:br>
              <a:rPr lang="en-US" sz="1800" dirty="0">
                <a:solidFill>
                  <a:srgbClr val="1D2129"/>
                </a:solidFill>
                <a:effectLst/>
                <a:latin typeface="Times New Roman" panose="02020603050405020304" pitchFamily="18" charset="0"/>
                <a:ea typeface="Times New Roman" panose="02020603050405020304" pitchFamily="18" charset="0"/>
              </a:rPr>
            </a:br>
            <a:endParaRPr lang="en-US" dirty="0"/>
          </a:p>
        </p:txBody>
      </p:sp>
      <p:sp>
        <p:nvSpPr>
          <p:cNvPr id="10" name="TextBox 9">
            <a:extLst>
              <a:ext uri="{FF2B5EF4-FFF2-40B4-BE49-F238E27FC236}">
                <a16:creationId xmlns:a16="http://schemas.microsoft.com/office/drawing/2014/main" id="{807FFBA2-80D5-4441-2E51-D3432B392261}"/>
              </a:ext>
            </a:extLst>
          </p:cNvPr>
          <p:cNvSpPr txBox="1"/>
          <p:nvPr/>
        </p:nvSpPr>
        <p:spPr>
          <a:xfrm>
            <a:off x="2475121" y="5012090"/>
            <a:ext cx="7466772" cy="369332"/>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Temporal power of Popes, conferred by </a:t>
            </a:r>
            <a:r>
              <a:rPr lang="en-US" sz="1800" dirty="0" err="1">
                <a:solidFill>
                  <a:srgbClr val="1D2129"/>
                </a:solidFill>
                <a:effectLst/>
                <a:latin typeface="Times New Roman" panose="02020603050405020304" pitchFamily="18" charset="0"/>
                <a:ea typeface="Times New Roman" panose="02020603050405020304" pitchFamily="18" charset="0"/>
              </a:rPr>
              <a:t>Pepon</a:t>
            </a:r>
            <a:r>
              <a:rPr lang="en-US" sz="1800" dirty="0">
                <a:solidFill>
                  <a:srgbClr val="1D2129"/>
                </a:solidFill>
                <a:effectLst/>
                <a:latin typeface="Times New Roman" panose="02020603050405020304" pitchFamily="18" charset="0"/>
                <a:ea typeface="Times New Roman" panose="02020603050405020304" pitchFamily="18" charset="0"/>
              </a:rPr>
              <a:t>, King of the Franks A.D. 750</a:t>
            </a:r>
            <a:endParaRPr lang="en-US" dirty="0"/>
          </a:p>
        </p:txBody>
      </p:sp>
      <p:sp>
        <p:nvSpPr>
          <p:cNvPr id="3" name="TextBox 2">
            <a:extLst>
              <a:ext uri="{FF2B5EF4-FFF2-40B4-BE49-F238E27FC236}">
                <a16:creationId xmlns:a16="http://schemas.microsoft.com/office/drawing/2014/main" id="{F19969C5-7A24-3F3C-E242-D024E39C49FA}"/>
              </a:ext>
            </a:extLst>
          </p:cNvPr>
          <p:cNvSpPr txBox="1"/>
          <p:nvPr/>
        </p:nvSpPr>
        <p:spPr>
          <a:xfrm>
            <a:off x="5423380" y="1641304"/>
            <a:ext cx="1345240" cy="584775"/>
          </a:xfrm>
          <a:prstGeom prst="rect">
            <a:avLst/>
          </a:prstGeom>
          <a:noFill/>
        </p:spPr>
        <p:txBody>
          <a:bodyPr wrap="none" rtlCol="0">
            <a:spAutoFit/>
          </a:bodyPr>
          <a:lstStyle/>
          <a:p>
            <a:r>
              <a:rPr lang="en-US" sz="3200" dirty="0"/>
              <a:t>Week 3</a:t>
            </a:r>
          </a:p>
        </p:txBody>
      </p:sp>
      <p:pic>
        <p:nvPicPr>
          <p:cNvPr id="6" name="Picture 5">
            <a:extLst>
              <a:ext uri="{FF2B5EF4-FFF2-40B4-BE49-F238E27FC236}">
                <a16:creationId xmlns:a16="http://schemas.microsoft.com/office/drawing/2014/main" id="{6BA9F997-94BF-33FE-0AAD-742933092087}"/>
              </a:ext>
            </a:extLst>
          </p:cNvPr>
          <p:cNvPicPr>
            <a:picLocks noChangeAspect="1"/>
          </p:cNvPicPr>
          <p:nvPr/>
        </p:nvPicPr>
        <p:blipFill>
          <a:blip r:embed="rId2"/>
          <a:stretch>
            <a:fillRect/>
          </a:stretch>
        </p:blipFill>
        <p:spPr>
          <a:xfrm>
            <a:off x="153005" y="4508263"/>
            <a:ext cx="1874577" cy="2256031"/>
          </a:xfrm>
          <a:prstGeom prst="rect">
            <a:avLst/>
          </a:prstGeom>
        </p:spPr>
      </p:pic>
      <p:pic>
        <p:nvPicPr>
          <p:cNvPr id="8" name="Picture 7">
            <a:extLst>
              <a:ext uri="{FF2B5EF4-FFF2-40B4-BE49-F238E27FC236}">
                <a16:creationId xmlns:a16="http://schemas.microsoft.com/office/drawing/2014/main" id="{55810A31-6892-3368-DE5C-B6BBF5202F67}"/>
              </a:ext>
            </a:extLst>
          </p:cNvPr>
          <p:cNvPicPr>
            <a:picLocks noChangeAspect="1"/>
          </p:cNvPicPr>
          <p:nvPr/>
        </p:nvPicPr>
        <p:blipFill>
          <a:blip r:embed="rId3"/>
          <a:stretch>
            <a:fillRect/>
          </a:stretch>
        </p:blipFill>
        <p:spPr>
          <a:xfrm>
            <a:off x="10389432" y="4686396"/>
            <a:ext cx="1649563" cy="1933654"/>
          </a:xfrm>
          <a:prstGeom prst="rect">
            <a:avLst/>
          </a:prstGeom>
        </p:spPr>
      </p:pic>
      <p:pic>
        <p:nvPicPr>
          <p:cNvPr id="11" name="Picture 10">
            <a:extLst>
              <a:ext uri="{FF2B5EF4-FFF2-40B4-BE49-F238E27FC236}">
                <a16:creationId xmlns:a16="http://schemas.microsoft.com/office/drawing/2014/main" id="{AFFF40B7-0DF4-8CB8-854F-88870E1DCE4C}"/>
              </a:ext>
            </a:extLst>
          </p:cNvPr>
          <p:cNvPicPr>
            <a:picLocks noChangeAspect="1"/>
          </p:cNvPicPr>
          <p:nvPr/>
        </p:nvPicPr>
        <p:blipFill>
          <a:blip r:embed="rId4"/>
          <a:stretch>
            <a:fillRect/>
          </a:stretch>
        </p:blipFill>
        <p:spPr>
          <a:xfrm>
            <a:off x="153005" y="124309"/>
            <a:ext cx="2720576" cy="1760373"/>
          </a:xfrm>
          <a:prstGeom prst="rect">
            <a:avLst/>
          </a:prstGeom>
        </p:spPr>
      </p:pic>
      <p:pic>
        <p:nvPicPr>
          <p:cNvPr id="15" name="Picture 14">
            <a:extLst>
              <a:ext uri="{FF2B5EF4-FFF2-40B4-BE49-F238E27FC236}">
                <a16:creationId xmlns:a16="http://schemas.microsoft.com/office/drawing/2014/main" id="{B67519A0-CDBC-EDA7-3F7B-A25FB848AA2E}"/>
              </a:ext>
            </a:extLst>
          </p:cNvPr>
          <p:cNvPicPr>
            <a:picLocks noChangeAspect="1"/>
          </p:cNvPicPr>
          <p:nvPr/>
        </p:nvPicPr>
        <p:blipFill>
          <a:blip r:embed="rId5"/>
          <a:stretch>
            <a:fillRect/>
          </a:stretch>
        </p:blipFill>
        <p:spPr>
          <a:xfrm>
            <a:off x="9212322" y="132593"/>
            <a:ext cx="2979678" cy="1653683"/>
          </a:xfrm>
          <a:prstGeom prst="rect">
            <a:avLst/>
          </a:prstGeom>
        </p:spPr>
      </p:pic>
    </p:spTree>
    <p:extLst>
      <p:ext uri="{BB962C8B-B14F-4D97-AF65-F5344CB8AC3E}">
        <p14:creationId xmlns:p14="http://schemas.microsoft.com/office/powerpoint/2010/main" val="80132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DD2E7-A415-5917-ADE8-BE4419DAD2D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2821F5-D06F-0E4B-7764-B4B1C98FEA3E}"/>
              </a:ext>
            </a:extLst>
          </p:cNvPr>
          <p:cNvPicPr>
            <a:picLocks noChangeAspect="1"/>
          </p:cNvPicPr>
          <p:nvPr/>
        </p:nvPicPr>
        <p:blipFill>
          <a:blip r:embed="rId2"/>
          <a:stretch>
            <a:fillRect/>
          </a:stretch>
        </p:blipFill>
        <p:spPr>
          <a:xfrm>
            <a:off x="1019720" y="1174292"/>
            <a:ext cx="10152560" cy="1872928"/>
          </a:xfrm>
          <a:prstGeom prst="rect">
            <a:avLst/>
          </a:prstGeom>
        </p:spPr>
      </p:pic>
      <p:sp>
        <p:nvSpPr>
          <p:cNvPr id="6" name="TextBox 5">
            <a:extLst>
              <a:ext uri="{FF2B5EF4-FFF2-40B4-BE49-F238E27FC236}">
                <a16:creationId xmlns:a16="http://schemas.microsoft.com/office/drawing/2014/main" id="{6EA88E54-F64B-F9A1-0340-24B7E02059F1}"/>
              </a:ext>
            </a:extLst>
          </p:cNvPr>
          <p:cNvSpPr txBox="1"/>
          <p:nvPr/>
        </p:nvSpPr>
        <p:spPr>
          <a:xfrm>
            <a:off x="4867689" y="5511753"/>
            <a:ext cx="6117534" cy="646331"/>
          </a:xfrm>
          <a:prstGeom prst="rect">
            <a:avLst/>
          </a:prstGeom>
          <a:noFill/>
        </p:spPr>
        <p:txBody>
          <a:bodyPr wrap="square">
            <a:spAutoFit/>
          </a:bodyPr>
          <a:lstStyle/>
          <a:p>
            <a: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590 AD the bishop in the Rome(west) was the leader(Gregory the 1</a:t>
            </a:r>
            <a:r>
              <a:rPr lang="en-US" sz="1800" baseline="300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 and refused title. </a:t>
            </a:r>
            <a:endParaRPr lang="en-US" dirty="0"/>
          </a:p>
        </p:txBody>
      </p:sp>
      <p:sp>
        <p:nvSpPr>
          <p:cNvPr id="8" name="TextBox 7">
            <a:extLst>
              <a:ext uri="{FF2B5EF4-FFF2-40B4-BE49-F238E27FC236}">
                <a16:creationId xmlns:a16="http://schemas.microsoft.com/office/drawing/2014/main" id="{56896CF6-BF4E-F6C0-2A5F-F5F38806F63B}"/>
              </a:ext>
            </a:extLst>
          </p:cNvPr>
          <p:cNvSpPr txBox="1"/>
          <p:nvPr/>
        </p:nvSpPr>
        <p:spPr>
          <a:xfrm>
            <a:off x="5255315" y="5043316"/>
            <a:ext cx="6117534" cy="369332"/>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First man to be proclaimed Pope (Boniface III) A.D. 610</a:t>
            </a:r>
            <a:endParaRPr lang="en-US" dirty="0"/>
          </a:p>
        </p:txBody>
      </p:sp>
      <p:sp>
        <p:nvSpPr>
          <p:cNvPr id="10" name="TextBox 9">
            <a:extLst>
              <a:ext uri="{FF2B5EF4-FFF2-40B4-BE49-F238E27FC236}">
                <a16:creationId xmlns:a16="http://schemas.microsoft.com/office/drawing/2014/main" id="{538E2FF8-2726-894B-C46E-325CBA36E545}"/>
              </a:ext>
            </a:extLst>
          </p:cNvPr>
          <p:cNvSpPr txBox="1"/>
          <p:nvPr/>
        </p:nvSpPr>
        <p:spPr>
          <a:xfrm>
            <a:off x="5745646" y="4642583"/>
            <a:ext cx="3371849" cy="369332"/>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Kissing the Pope's feet A.D. 709</a:t>
            </a:r>
            <a:endParaRPr lang="en-US" dirty="0"/>
          </a:p>
        </p:txBody>
      </p:sp>
      <p:sp>
        <p:nvSpPr>
          <p:cNvPr id="12" name="TextBox 11">
            <a:extLst>
              <a:ext uri="{FF2B5EF4-FFF2-40B4-BE49-F238E27FC236}">
                <a16:creationId xmlns:a16="http://schemas.microsoft.com/office/drawing/2014/main" id="{123316BE-6FFE-3EEE-64CB-3B2615D67A47}"/>
              </a:ext>
            </a:extLst>
          </p:cNvPr>
          <p:cNvSpPr txBox="1"/>
          <p:nvPr/>
        </p:nvSpPr>
        <p:spPr>
          <a:xfrm>
            <a:off x="5784575" y="3897147"/>
            <a:ext cx="6182138" cy="646331"/>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Temporal power of Popes, conferred by </a:t>
            </a:r>
            <a:r>
              <a:rPr lang="en-US" sz="1800" dirty="0" err="1">
                <a:solidFill>
                  <a:srgbClr val="1D2129"/>
                </a:solidFill>
                <a:effectLst/>
                <a:latin typeface="Times New Roman" panose="02020603050405020304" pitchFamily="18" charset="0"/>
                <a:ea typeface="Times New Roman" panose="02020603050405020304" pitchFamily="18" charset="0"/>
              </a:rPr>
              <a:t>Pepon</a:t>
            </a:r>
            <a:r>
              <a:rPr lang="en-US" sz="1800" dirty="0">
                <a:solidFill>
                  <a:srgbClr val="1D2129"/>
                </a:solidFill>
                <a:effectLst/>
                <a:latin typeface="Times New Roman" panose="02020603050405020304" pitchFamily="18" charset="0"/>
                <a:ea typeface="Times New Roman" panose="02020603050405020304" pitchFamily="18" charset="0"/>
              </a:rPr>
              <a:t>, King of </a:t>
            </a:r>
          </a:p>
          <a:p>
            <a:r>
              <a:rPr lang="en-US" sz="1800" dirty="0">
                <a:solidFill>
                  <a:srgbClr val="1D2129"/>
                </a:solidFill>
                <a:effectLst/>
                <a:latin typeface="Times New Roman" panose="02020603050405020304" pitchFamily="18" charset="0"/>
                <a:ea typeface="Times New Roman" panose="02020603050405020304" pitchFamily="18" charset="0"/>
              </a:rPr>
              <a:t>the Franks A.D. 750</a:t>
            </a:r>
            <a:endParaRPr lang="en-US" dirty="0"/>
          </a:p>
        </p:txBody>
      </p:sp>
      <p:cxnSp>
        <p:nvCxnSpPr>
          <p:cNvPr id="14" name="Straight Connector 13">
            <a:extLst>
              <a:ext uri="{FF2B5EF4-FFF2-40B4-BE49-F238E27FC236}">
                <a16:creationId xmlns:a16="http://schemas.microsoft.com/office/drawing/2014/main" id="{351A0597-2D4A-9A1A-0368-E3E426305643}"/>
              </a:ext>
            </a:extLst>
          </p:cNvPr>
          <p:cNvCxnSpPr/>
          <p:nvPr/>
        </p:nvCxnSpPr>
        <p:spPr>
          <a:xfrm flipV="1">
            <a:off x="4887567" y="2907136"/>
            <a:ext cx="0" cy="2604617"/>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7A9095B-4A35-4002-F486-64C1EC70FCDD}"/>
              </a:ext>
            </a:extLst>
          </p:cNvPr>
          <p:cNvCxnSpPr/>
          <p:nvPr/>
        </p:nvCxnSpPr>
        <p:spPr>
          <a:xfrm flipV="1">
            <a:off x="5328202" y="2583241"/>
            <a:ext cx="0" cy="2604617"/>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F456963-460C-02C7-4B49-26DC552682FE}"/>
              </a:ext>
            </a:extLst>
          </p:cNvPr>
          <p:cNvCxnSpPr>
            <a:cxnSpLocks/>
            <a:stCxn id="10" idx="1"/>
          </p:cNvCxnSpPr>
          <p:nvPr/>
        </p:nvCxnSpPr>
        <p:spPr>
          <a:xfrm flipV="1">
            <a:off x="5745646" y="2663687"/>
            <a:ext cx="6626" cy="2163562"/>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0B44415-DA82-B641-9932-E9F2BEBF18EF}"/>
              </a:ext>
            </a:extLst>
          </p:cNvPr>
          <p:cNvCxnSpPr>
            <a:cxnSpLocks/>
          </p:cNvCxnSpPr>
          <p:nvPr/>
        </p:nvCxnSpPr>
        <p:spPr>
          <a:xfrm flipV="1">
            <a:off x="5914611" y="2647985"/>
            <a:ext cx="0" cy="1337606"/>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BFECB15-369C-EA37-EF38-6A447EEB417C}"/>
              </a:ext>
            </a:extLst>
          </p:cNvPr>
          <p:cNvSpPr txBox="1"/>
          <p:nvPr/>
        </p:nvSpPr>
        <p:spPr>
          <a:xfrm>
            <a:off x="7926456" y="3239218"/>
            <a:ext cx="3748839" cy="646331"/>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Peak of Pope Power </a:t>
            </a:r>
          </a:p>
          <a:p>
            <a:r>
              <a:rPr lang="en-US" sz="1800" dirty="0">
                <a:solidFill>
                  <a:srgbClr val="1D2129"/>
                </a:solidFill>
                <a:effectLst/>
                <a:latin typeface="Times New Roman" panose="02020603050405020304" pitchFamily="18" charset="0"/>
                <a:ea typeface="Times New Roman" panose="02020603050405020304" pitchFamily="18" charset="0"/>
              </a:rPr>
              <a:t>A.D. 1054-1305</a:t>
            </a:r>
            <a:endParaRPr lang="en-US" dirty="0"/>
          </a:p>
        </p:txBody>
      </p:sp>
      <p:cxnSp>
        <p:nvCxnSpPr>
          <p:cNvPr id="23" name="Straight Connector 22">
            <a:extLst>
              <a:ext uri="{FF2B5EF4-FFF2-40B4-BE49-F238E27FC236}">
                <a16:creationId xmlns:a16="http://schemas.microsoft.com/office/drawing/2014/main" id="{7267B65A-FF91-5E4E-F82C-FC60BAD90026}"/>
              </a:ext>
            </a:extLst>
          </p:cNvPr>
          <p:cNvCxnSpPr>
            <a:cxnSpLocks/>
          </p:cNvCxnSpPr>
          <p:nvPr/>
        </p:nvCxnSpPr>
        <p:spPr>
          <a:xfrm flipV="1">
            <a:off x="7940537" y="3138315"/>
            <a:ext cx="0" cy="290685"/>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A91B087-3023-EB7C-809F-E2DDD502E78A}"/>
              </a:ext>
            </a:extLst>
          </p:cNvPr>
          <p:cNvCxnSpPr>
            <a:cxnSpLocks/>
            <a:stCxn id="20" idx="0"/>
          </p:cNvCxnSpPr>
          <p:nvPr/>
        </p:nvCxnSpPr>
        <p:spPr>
          <a:xfrm flipH="1" flipV="1">
            <a:off x="9795077" y="2647985"/>
            <a:ext cx="5799" cy="591233"/>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C413BDD-A1B4-59F9-A971-F5CA310F3805}"/>
              </a:ext>
            </a:extLst>
          </p:cNvPr>
          <p:cNvSpPr txBox="1"/>
          <p:nvPr/>
        </p:nvSpPr>
        <p:spPr>
          <a:xfrm>
            <a:off x="7011229" y="674454"/>
            <a:ext cx="4538041" cy="369332"/>
          </a:xfrm>
          <a:prstGeom prst="rect">
            <a:avLst/>
          </a:prstGeom>
          <a:noFill/>
        </p:spPr>
        <p:txBody>
          <a:bodyPr wrap="square">
            <a:spAutoFit/>
          </a:bodyPr>
          <a:lstStyle/>
          <a:p>
            <a:r>
              <a:rPr lang="en-US" sz="1800" dirty="0">
                <a:solidFill>
                  <a:srgbClr val="1D2129"/>
                </a:solidFill>
                <a:effectLst/>
                <a:latin typeface="Times New Roman" panose="02020603050405020304" pitchFamily="18" charset="0"/>
                <a:ea typeface="Times New Roman" panose="02020603050405020304" pitchFamily="18" charset="0"/>
              </a:rPr>
              <a:t>Pope Innocent III 1198AD – “Vicar of Christ”</a:t>
            </a:r>
            <a:endParaRPr lang="en-US" dirty="0"/>
          </a:p>
        </p:txBody>
      </p:sp>
    </p:spTree>
    <p:extLst>
      <p:ext uri="{BB962C8B-B14F-4D97-AF65-F5344CB8AC3E}">
        <p14:creationId xmlns:p14="http://schemas.microsoft.com/office/powerpoint/2010/main" val="1095761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57010-5134-6FBB-4CC7-DD52CD557C8A}"/>
              </a:ext>
            </a:extLst>
          </p:cNvPr>
          <p:cNvPicPr>
            <a:picLocks noChangeAspect="1"/>
          </p:cNvPicPr>
          <p:nvPr/>
        </p:nvPicPr>
        <p:blipFill>
          <a:blip r:embed="rId2"/>
          <a:stretch>
            <a:fillRect/>
          </a:stretch>
        </p:blipFill>
        <p:spPr>
          <a:xfrm>
            <a:off x="904463" y="624664"/>
            <a:ext cx="8972252" cy="5608671"/>
          </a:xfrm>
          <a:prstGeom prst="rect">
            <a:avLst/>
          </a:prstGeom>
        </p:spPr>
      </p:pic>
      <p:sp>
        <p:nvSpPr>
          <p:cNvPr id="5" name="TextBox 4">
            <a:extLst>
              <a:ext uri="{FF2B5EF4-FFF2-40B4-BE49-F238E27FC236}">
                <a16:creationId xmlns:a16="http://schemas.microsoft.com/office/drawing/2014/main" id="{6A3337A1-C882-C641-B243-B7C02F86D747}"/>
              </a:ext>
            </a:extLst>
          </p:cNvPr>
          <p:cNvSpPr txBox="1"/>
          <p:nvPr/>
        </p:nvSpPr>
        <p:spPr>
          <a:xfrm>
            <a:off x="3352051" y="6488668"/>
            <a:ext cx="4077075" cy="369332"/>
          </a:xfrm>
          <a:prstGeom prst="rect">
            <a:avLst/>
          </a:prstGeom>
          <a:noFill/>
        </p:spPr>
        <p:txBody>
          <a:bodyPr wrap="square">
            <a:spAutoFit/>
          </a:bodyPr>
          <a:lstStyle/>
          <a:p>
            <a:r>
              <a:rPr lang="en-US" dirty="0"/>
              <a:t>https://www.wesleyhuff.com/infographics</a:t>
            </a:r>
          </a:p>
        </p:txBody>
      </p:sp>
    </p:spTree>
    <p:extLst>
      <p:ext uri="{BB962C8B-B14F-4D97-AF65-F5344CB8AC3E}">
        <p14:creationId xmlns:p14="http://schemas.microsoft.com/office/powerpoint/2010/main" val="3273226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3EA71-F34A-91EC-0FE9-65786D3DBCCE}"/>
              </a:ext>
            </a:extLst>
          </p:cNvPr>
          <p:cNvPicPr>
            <a:picLocks noChangeAspect="1"/>
          </p:cNvPicPr>
          <p:nvPr/>
        </p:nvPicPr>
        <p:blipFill>
          <a:blip r:embed="rId2"/>
          <a:stretch>
            <a:fillRect/>
          </a:stretch>
        </p:blipFill>
        <p:spPr>
          <a:xfrm>
            <a:off x="746748" y="566749"/>
            <a:ext cx="9654925" cy="5698969"/>
          </a:xfrm>
          <a:prstGeom prst="rect">
            <a:avLst/>
          </a:prstGeom>
        </p:spPr>
      </p:pic>
      <p:sp>
        <p:nvSpPr>
          <p:cNvPr id="4" name="TextBox 3">
            <a:extLst>
              <a:ext uri="{FF2B5EF4-FFF2-40B4-BE49-F238E27FC236}">
                <a16:creationId xmlns:a16="http://schemas.microsoft.com/office/drawing/2014/main" id="{148BF8DB-75C3-AC05-3940-EFD117CD1B98}"/>
              </a:ext>
            </a:extLst>
          </p:cNvPr>
          <p:cNvSpPr txBox="1"/>
          <p:nvPr/>
        </p:nvSpPr>
        <p:spPr>
          <a:xfrm>
            <a:off x="3352051" y="6488668"/>
            <a:ext cx="4077075" cy="369332"/>
          </a:xfrm>
          <a:prstGeom prst="rect">
            <a:avLst/>
          </a:prstGeom>
          <a:noFill/>
        </p:spPr>
        <p:txBody>
          <a:bodyPr wrap="square">
            <a:spAutoFit/>
          </a:bodyPr>
          <a:lstStyle/>
          <a:p>
            <a:r>
              <a:rPr lang="en-US" dirty="0"/>
              <a:t>https://www.wesleyhuff.com/infographics</a:t>
            </a:r>
          </a:p>
        </p:txBody>
      </p:sp>
    </p:spTree>
    <p:extLst>
      <p:ext uri="{BB962C8B-B14F-4D97-AF65-F5344CB8AC3E}">
        <p14:creationId xmlns:p14="http://schemas.microsoft.com/office/powerpoint/2010/main" val="1612594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C76F7-0D5F-BEFB-A1D5-1DE46DED89F5}"/>
              </a:ext>
            </a:extLst>
          </p:cNvPr>
          <p:cNvSpPr txBox="1">
            <a:spLocks/>
          </p:cNvSpPr>
          <p:nvPr/>
        </p:nvSpPr>
        <p:spPr>
          <a:xfrm>
            <a:off x="574435" y="515788"/>
            <a:ext cx="11043129" cy="5050125"/>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t>Household of faith (McGrath p/ 25). Early church was not well organized. (Bray p. 43-45)</a:t>
            </a:r>
          </a:p>
          <a:p>
            <a:pPr lvl="1"/>
            <a:r>
              <a:rPr lang="en-US" dirty="0" err="1"/>
              <a:t>Episopos</a:t>
            </a:r>
            <a:r>
              <a:rPr lang="en-US" dirty="0"/>
              <a:t> (bishop)- domestic supervisor.  Greek word for “overseer.” (Geisler P. 111) Strongs 1985) Acts 20:28; Phil. 1:1; 1 Tim. 3:2; Titus 1:7; 1 Peter 2:25</a:t>
            </a:r>
          </a:p>
          <a:p>
            <a:pPr lvl="1"/>
            <a:r>
              <a:rPr lang="en-US" dirty="0" err="1"/>
              <a:t>Diakonos</a:t>
            </a:r>
            <a:r>
              <a:rPr lang="en-US" dirty="0"/>
              <a:t> (deacon) –a servant. (</a:t>
            </a:r>
            <a:r>
              <a:rPr lang="en-US" dirty="0" err="1"/>
              <a:t>strongs</a:t>
            </a:r>
            <a:r>
              <a:rPr lang="en-US" dirty="0"/>
              <a:t> 1249) 1 Tim 3:8-11; </a:t>
            </a:r>
            <a:r>
              <a:rPr lang="en-US" sz="2000" dirty="0">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o authority or limited authority. Pheobe deaconess (Rom 16:1).</a:t>
            </a:r>
            <a:endParaRPr lang="en-US" dirty="0"/>
          </a:p>
          <a:p>
            <a:pPr lvl="1"/>
            <a:r>
              <a:rPr lang="en-US" dirty="0" err="1"/>
              <a:t>Presbyteros</a:t>
            </a:r>
            <a:r>
              <a:rPr lang="en-US" dirty="0"/>
              <a:t> (elder) – senior member of a household. Jewish term for overseer. (Strongs 4245) Acts 15:6</a:t>
            </a:r>
          </a:p>
          <a:p>
            <a:pPr lvl="1"/>
            <a:r>
              <a:rPr lang="en-US" dirty="0"/>
              <a:t>Pastors or shepherd is </a:t>
            </a:r>
            <a:r>
              <a:rPr lang="en-US" dirty="0" err="1"/>
              <a:t>poimén</a:t>
            </a:r>
            <a:r>
              <a:rPr lang="en-US" dirty="0"/>
              <a:t> (</a:t>
            </a:r>
            <a:r>
              <a:rPr lang="en-US" dirty="0" err="1"/>
              <a:t>strongs</a:t>
            </a:r>
            <a:r>
              <a:rPr lang="en-US" dirty="0"/>
              <a:t> 4166) Eph 4:11. Feeding the flock (1 Pet. 5:1; Acts 20:28). </a:t>
            </a:r>
          </a:p>
          <a:p>
            <a:pPr lvl="1"/>
            <a:r>
              <a:rPr lang="en-US" dirty="0"/>
              <a:t>Priest is the Greek word </a:t>
            </a:r>
            <a:r>
              <a:rPr lang="en-US" dirty="0" err="1"/>
              <a:t>hiereus</a:t>
            </a:r>
            <a:r>
              <a:rPr lang="en-US" dirty="0"/>
              <a:t> (</a:t>
            </a:r>
            <a:r>
              <a:rPr lang="en-US" dirty="0" err="1"/>
              <a:t>strongs</a:t>
            </a:r>
            <a:r>
              <a:rPr lang="en-US" dirty="0"/>
              <a:t> 2409). Rev: 1:6</a:t>
            </a:r>
          </a:p>
          <a:p>
            <a:pPr lvl="1"/>
            <a:r>
              <a:rPr lang="en-US" dirty="0"/>
              <a:t>High priest </a:t>
            </a:r>
            <a:r>
              <a:rPr lang="en-US" dirty="0" err="1"/>
              <a:t>archierea</a:t>
            </a:r>
            <a:r>
              <a:rPr lang="en-US" dirty="0"/>
              <a:t> (</a:t>
            </a:r>
            <a:r>
              <a:rPr lang="en-US" dirty="0" err="1"/>
              <a:t>strongs</a:t>
            </a:r>
            <a:r>
              <a:rPr lang="en-US" dirty="0"/>
              <a:t> 749) Heb 4:15</a:t>
            </a:r>
          </a:p>
          <a:p>
            <a:pPr lvl="1"/>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B7BAAF23-467F-D56B-4CD1-D9E3065D731B}"/>
              </a:ext>
            </a:extLst>
          </p:cNvPr>
          <p:cNvSpPr txBox="1">
            <a:spLocks/>
          </p:cNvSpPr>
          <p:nvPr/>
        </p:nvSpPr>
        <p:spPr>
          <a:xfrm>
            <a:off x="825473" y="4866204"/>
            <a:ext cx="10881543" cy="190234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lvl="1" indent="0">
              <a:buNone/>
            </a:pPr>
            <a:r>
              <a:rPr lang="en-US" dirty="0"/>
              <a:t> Evangelist -2 Tim. 4:5). Special gift (Acts 21:8; cf. 8:4-8; 26-40).</a:t>
            </a:r>
          </a:p>
        </p:txBody>
      </p:sp>
    </p:spTree>
    <p:extLst>
      <p:ext uri="{BB962C8B-B14F-4D97-AF65-F5344CB8AC3E}">
        <p14:creationId xmlns:p14="http://schemas.microsoft.com/office/powerpoint/2010/main" val="3849063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5C183-28C3-6D7B-EAD3-4D6AB64E88B0}"/>
              </a:ext>
            </a:extLst>
          </p:cNvPr>
          <p:cNvSpPr txBox="1">
            <a:spLocks/>
          </p:cNvSpPr>
          <p:nvPr/>
        </p:nvSpPr>
        <p:spPr>
          <a:xfrm>
            <a:off x="1295402" y="407802"/>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Structure</a:t>
            </a:r>
          </a:p>
        </p:txBody>
      </p:sp>
      <p:pic>
        <p:nvPicPr>
          <p:cNvPr id="5" name="Content Placeholder 4">
            <a:extLst>
              <a:ext uri="{FF2B5EF4-FFF2-40B4-BE49-F238E27FC236}">
                <a16:creationId xmlns:a16="http://schemas.microsoft.com/office/drawing/2014/main" id="{165591EA-BCAD-0370-4113-8BE1DA15464D}"/>
              </a:ext>
            </a:extLst>
          </p:cNvPr>
          <p:cNvPicPr>
            <a:picLocks noChangeAspect="1"/>
          </p:cNvPicPr>
          <p:nvPr/>
        </p:nvPicPr>
        <p:blipFill>
          <a:blip r:embed="rId2"/>
          <a:stretch>
            <a:fillRect/>
          </a:stretch>
        </p:blipFill>
        <p:spPr>
          <a:xfrm>
            <a:off x="434270" y="676740"/>
            <a:ext cx="3863675" cy="3871295"/>
          </a:xfrm>
          <a:prstGeom prst="rect">
            <a:avLst/>
          </a:prstGeom>
        </p:spPr>
      </p:pic>
      <p:sp>
        <p:nvSpPr>
          <p:cNvPr id="4" name="TextBox 3">
            <a:extLst>
              <a:ext uri="{FF2B5EF4-FFF2-40B4-BE49-F238E27FC236}">
                <a16:creationId xmlns:a16="http://schemas.microsoft.com/office/drawing/2014/main" id="{6BD8E06C-7BA3-ADF3-24AA-F29E06E2E9EB}"/>
              </a:ext>
            </a:extLst>
          </p:cNvPr>
          <p:cNvSpPr txBox="1"/>
          <p:nvPr/>
        </p:nvSpPr>
        <p:spPr>
          <a:xfrm>
            <a:off x="5183712" y="1181227"/>
            <a:ext cx="6116320" cy="2862322"/>
          </a:xfrm>
          <a:prstGeom prst="rect">
            <a:avLst/>
          </a:prstGeom>
          <a:noFill/>
        </p:spPr>
        <p:txBody>
          <a:bodyPr wrap="square">
            <a:spAutoFit/>
          </a:bodyPr>
          <a:lstStyle/>
          <a:p>
            <a:pPr lvl="1"/>
            <a:r>
              <a:rPr lang="en-US" dirty="0" err="1"/>
              <a:t>Episopos</a:t>
            </a:r>
            <a:r>
              <a:rPr lang="en-US" dirty="0"/>
              <a:t> (bishop/overseer)-Greek term for overseer</a:t>
            </a:r>
          </a:p>
          <a:p>
            <a:pPr lvl="1"/>
            <a:r>
              <a:rPr lang="en-US" dirty="0" err="1"/>
              <a:t>Diakonos</a:t>
            </a:r>
            <a:r>
              <a:rPr lang="en-US" dirty="0"/>
              <a:t> (deacon) –a servant</a:t>
            </a:r>
          </a:p>
          <a:p>
            <a:pPr lvl="1"/>
            <a:r>
              <a:rPr lang="en-US" dirty="0" err="1"/>
              <a:t>Presbyteros</a:t>
            </a:r>
            <a:r>
              <a:rPr lang="en-US" dirty="0"/>
              <a:t>-Greek- (elder/pastor) – older or senior member of a household. Jewish term for overseer. An office not a gift.</a:t>
            </a:r>
            <a:br>
              <a:rPr lang="en-US" dirty="0"/>
            </a:br>
            <a:r>
              <a:rPr lang="en-US" dirty="0"/>
              <a:t>Pastoring-a gift. Some elders are pastors and some are not. Pastor/elder feed the flock (1 Pet 5:1; Acts 20:28;2 Tim. 4:2-3; Eph. 4:12-13)</a:t>
            </a:r>
          </a:p>
          <a:p>
            <a:endParaRPr lang="en-US" dirty="0"/>
          </a:p>
          <a:p>
            <a:r>
              <a:rPr lang="en-US" dirty="0"/>
              <a:t>Bishop and elder often used interchangeably in the New Testament</a:t>
            </a:r>
          </a:p>
        </p:txBody>
      </p:sp>
      <p:sp>
        <p:nvSpPr>
          <p:cNvPr id="3" name="TextBox 2">
            <a:extLst>
              <a:ext uri="{FF2B5EF4-FFF2-40B4-BE49-F238E27FC236}">
                <a16:creationId xmlns:a16="http://schemas.microsoft.com/office/drawing/2014/main" id="{987F53DD-B9B1-4BD8-7E14-E40BB61056BE}"/>
              </a:ext>
            </a:extLst>
          </p:cNvPr>
          <p:cNvSpPr txBox="1"/>
          <p:nvPr/>
        </p:nvSpPr>
        <p:spPr>
          <a:xfrm>
            <a:off x="3928976" y="4724893"/>
            <a:ext cx="7834519" cy="1077218"/>
          </a:xfrm>
          <a:prstGeom prst="rect">
            <a:avLst/>
          </a:prstGeom>
          <a:noFill/>
        </p:spPr>
        <p:txBody>
          <a:bodyPr wrap="square">
            <a:spAutoFit/>
          </a:bodyPr>
          <a:lstStyle/>
          <a:p>
            <a:r>
              <a:rPr lang="en-US" sz="3200" dirty="0">
                <a:latin typeface="Times New Roman" panose="02020603050405020304" pitchFamily="18" charset="0"/>
                <a:ea typeface="Times New Roman" panose="02020603050405020304" pitchFamily="18" charset="0"/>
                <a:cs typeface="Times New Roman" panose="02020603050405020304" pitchFamily="18" charset="0"/>
              </a:rPr>
              <a:t>Presbyters first called priests by Lucian 2nd c.</a:t>
            </a:r>
            <a:br>
              <a:rPr lang="en-US" sz="3200" dirty="0">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p>
        </p:txBody>
      </p:sp>
      <p:sp>
        <p:nvSpPr>
          <p:cNvPr id="6" name="TextBox 5">
            <a:extLst>
              <a:ext uri="{FF2B5EF4-FFF2-40B4-BE49-F238E27FC236}">
                <a16:creationId xmlns:a16="http://schemas.microsoft.com/office/drawing/2014/main" id="{0B3985E9-7FB3-B75B-F39D-D7D68B89901D}"/>
              </a:ext>
            </a:extLst>
          </p:cNvPr>
          <p:cNvSpPr txBox="1"/>
          <p:nvPr/>
        </p:nvSpPr>
        <p:spPr>
          <a:xfrm>
            <a:off x="3979214" y="5384385"/>
            <a:ext cx="8033223" cy="584775"/>
          </a:xfrm>
          <a:prstGeom prst="rect">
            <a:avLst/>
          </a:prstGeom>
          <a:noFill/>
        </p:spPr>
        <p:txBody>
          <a:bodyPr wrap="square">
            <a:spAutoFit/>
          </a:bodyPr>
          <a:lstStyle/>
          <a:p>
            <a:r>
              <a:rPr lang="en-US" sz="3200" dirty="0">
                <a:latin typeface="Times New Roman" panose="02020603050405020304" pitchFamily="18" charset="0"/>
                <a:ea typeface="Times New Roman" panose="02020603050405020304" pitchFamily="18" charset="0"/>
                <a:cs typeface="Times New Roman" panose="02020603050405020304" pitchFamily="18" charset="0"/>
              </a:rPr>
              <a:t>Celibacy of priests declared A.D. 1079</a:t>
            </a:r>
            <a:endParaRPr lang="en-US" sz="3200" dirty="0"/>
          </a:p>
        </p:txBody>
      </p:sp>
    </p:spTree>
    <p:extLst>
      <p:ext uri="{BB962C8B-B14F-4D97-AF65-F5344CB8AC3E}">
        <p14:creationId xmlns:p14="http://schemas.microsoft.com/office/powerpoint/2010/main" val="2074122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5E98-50DF-6919-AC9A-9B7142E51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8A047-BD27-ABDA-7655-81319340F1F1}"/>
              </a:ext>
            </a:extLst>
          </p:cNvPr>
          <p:cNvSpPr txBox="1">
            <a:spLocks/>
          </p:cNvSpPr>
          <p:nvPr/>
        </p:nvSpPr>
        <p:spPr>
          <a:xfrm>
            <a:off x="1295402" y="-104994"/>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Example - Modern Structure</a:t>
            </a:r>
          </a:p>
        </p:txBody>
      </p:sp>
      <p:sp>
        <p:nvSpPr>
          <p:cNvPr id="4" name="TextBox 3">
            <a:extLst>
              <a:ext uri="{FF2B5EF4-FFF2-40B4-BE49-F238E27FC236}">
                <a16:creationId xmlns:a16="http://schemas.microsoft.com/office/drawing/2014/main" id="{7811102C-EBBD-68D5-EA3F-B75C2CD7C23D}"/>
              </a:ext>
            </a:extLst>
          </p:cNvPr>
          <p:cNvSpPr txBox="1"/>
          <p:nvPr/>
        </p:nvSpPr>
        <p:spPr>
          <a:xfrm>
            <a:off x="845657" y="734273"/>
            <a:ext cx="9172986" cy="2616101"/>
          </a:xfrm>
          <a:prstGeom prst="rect">
            <a:avLst/>
          </a:prstGeom>
          <a:noFill/>
        </p:spPr>
        <p:txBody>
          <a:bodyPr wrap="square">
            <a:spAutoFit/>
          </a:bodyPr>
          <a:lstStyle/>
          <a:p>
            <a:pPr lvl="1"/>
            <a:r>
              <a:rPr lang="en-US" sz="3200" dirty="0"/>
              <a:t>Checks and balances</a:t>
            </a:r>
            <a:br>
              <a:rPr lang="en-US" dirty="0"/>
            </a:br>
            <a:br>
              <a:rPr lang="en-US" dirty="0"/>
            </a:br>
            <a:r>
              <a:rPr lang="en-US" sz="3200" dirty="0"/>
              <a:t>Elders oversee Lead Pastor</a:t>
            </a:r>
          </a:p>
          <a:p>
            <a:pPr lvl="1"/>
            <a:r>
              <a:rPr lang="en-US" sz="3200" dirty="0"/>
              <a:t>Lead Pastor oversees paid church staff. </a:t>
            </a:r>
          </a:p>
          <a:p>
            <a:pPr lvl="1"/>
            <a:r>
              <a:rPr lang="en-US" sz="3200" dirty="0"/>
              <a:t>Congregation (members only) vote on Elders (yearly)</a:t>
            </a:r>
          </a:p>
          <a:p>
            <a:pPr lvl="1"/>
            <a:endParaRPr lang="en-US" dirty="0"/>
          </a:p>
        </p:txBody>
      </p:sp>
      <p:sp>
        <p:nvSpPr>
          <p:cNvPr id="7" name="Arrow: Curved Right 6">
            <a:extLst>
              <a:ext uri="{FF2B5EF4-FFF2-40B4-BE49-F238E27FC236}">
                <a16:creationId xmlns:a16="http://schemas.microsoft.com/office/drawing/2014/main" id="{1F9563AC-CA64-A871-0D30-3AB683F4CC7C}"/>
              </a:ext>
            </a:extLst>
          </p:cNvPr>
          <p:cNvSpPr/>
          <p:nvPr/>
        </p:nvSpPr>
        <p:spPr>
          <a:xfrm>
            <a:off x="526773" y="1639958"/>
            <a:ext cx="646043" cy="1356322"/>
          </a:xfrm>
          <a:prstGeom prst="curvedRightArrow">
            <a:avLst>
              <a:gd name="adj1" fmla="val 25000"/>
              <a:gd name="adj2" fmla="val 50000"/>
              <a:gd name="adj3" fmla="val 135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EA57FD90-2A64-5544-4458-367304A846E2}"/>
              </a:ext>
            </a:extLst>
          </p:cNvPr>
          <p:cNvSpPr/>
          <p:nvPr/>
        </p:nvSpPr>
        <p:spPr>
          <a:xfrm rot="10526903">
            <a:off x="9919247" y="1528770"/>
            <a:ext cx="667164" cy="14433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0565078E-410E-2C60-3396-CCB92FF07298}"/>
              </a:ext>
            </a:extLst>
          </p:cNvPr>
          <p:cNvSpPr txBox="1"/>
          <p:nvPr/>
        </p:nvSpPr>
        <p:spPr>
          <a:xfrm>
            <a:off x="4525093" y="3656074"/>
            <a:ext cx="6716063" cy="2308324"/>
          </a:xfrm>
          <a:prstGeom prst="rect">
            <a:avLst/>
          </a:prstGeom>
          <a:noFill/>
        </p:spPr>
        <p:txBody>
          <a:bodyPr wrap="square">
            <a:spAutoFit/>
          </a:bodyPr>
          <a:lstStyle/>
          <a:p>
            <a:r>
              <a:rPr lang="en-US" dirty="0"/>
              <a:t>Note: Deacons are appointed by the Elder Board. Essentially, Deacon are a volunteer but given some extra duties.  For example, a Deacon is allowed to baptize people and help with membership interviews. They are appointed as a Deacon after being faithful in taking care of increasing levels of responsibilities and meet the qualifications outlined in 1 Timothy 3:8-13. A Church can have deaconess’ as well but they do not do baptism interviews. However, they may lead a ministry such as greeting or children’s ministry.</a:t>
            </a:r>
          </a:p>
        </p:txBody>
      </p:sp>
    </p:spTree>
    <p:extLst>
      <p:ext uri="{BB962C8B-B14F-4D97-AF65-F5344CB8AC3E}">
        <p14:creationId xmlns:p14="http://schemas.microsoft.com/office/powerpoint/2010/main" val="1759713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A47C-6DAB-1129-D897-8E09A7EBA1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2D4653-C699-4005-7DDB-6D347F931E2B}"/>
              </a:ext>
            </a:extLst>
          </p:cNvPr>
          <p:cNvSpPr txBox="1"/>
          <p:nvPr/>
        </p:nvSpPr>
        <p:spPr>
          <a:xfrm>
            <a:off x="681122" y="692357"/>
            <a:ext cx="11600330" cy="5632311"/>
          </a:xfrm>
          <a:prstGeom prst="rect">
            <a:avLst/>
          </a:prstGeom>
          <a:noFill/>
        </p:spPr>
        <p:txBody>
          <a:bodyPr wrap="square">
            <a:spAutoFit/>
          </a:bodyPr>
          <a:lstStyle/>
          <a:p>
            <a:r>
              <a:rPr lang="en-US" sz="2400" dirty="0"/>
              <a:t>New Testament:</a:t>
            </a:r>
          </a:p>
          <a:p>
            <a:pPr marL="342900" indent="-342900">
              <a:buAutoNum type="arabicParenR"/>
            </a:pPr>
            <a:r>
              <a:rPr lang="en-US" sz="2400" dirty="0"/>
              <a:t>Elder and bishop seem to be used interchangeably in NT (Greek vs Jewish term-Acts 20:17,28; Phil. 1:1;Titus 1:5,7)). Qualification (1 Tim. 2:12; 3:1-7; Titus 1:5-9; 1 Cor. 14:34)</a:t>
            </a:r>
          </a:p>
          <a:p>
            <a:pPr marL="342900" indent="-342900">
              <a:buAutoNum type="arabicParenR"/>
            </a:pPr>
            <a:r>
              <a:rPr lang="en-US" sz="2400" dirty="0"/>
              <a:t>Deacons – Acts 6:1-6 can be younger in faith. Assist elders. Social and physical ministries. (Romans 16:1-worker/Deacon).</a:t>
            </a:r>
          </a:p>
          <a:p>
            <a:pPr marL="342900" indent="-342900">
              <a:buAutoNum type="arabicParenR"/>
            </a:pPr>
            <a:r>
              <a:rPr lang="en-US" sz="2400" dirty="0"/>
              <a:t>Apostleship was a gift, elder was an office. All apostles were elders but not all elders were apostles.</a:t>
            </a:r>
          </a:p>
          <a:p>
            <a:pPr marL="342900" indent="-342900">
              <a:buAutoNum type="arabicParenR"/>
            </a:pPr>
            <a:r>
              <a:rPr lang="en-US" sz="2400" dirty="0"/>
              <a:t>Pastoring is a gift and elder is an office. Not all elders are pastors. Elders are </a:t>
            </a:r>
          </a:p>
          <a:p>
            <a:r>
              <a:rPr lang="en-US" sz="2400" dirty="0"/>
              <a:t>teachers(1 Tim. 3:2). Churches had elders who pastored/preached/taught. No “lead Pastor.”</a:t>
            </a:r>
          </a:p>
          <a:p>
            <a:r>
              <a:rPr lang="en-US" sz="2400" dirty="0"/>
              <a:t>5) Pastor (</a:t>
            </a:r>
            <a:r>
              <a:rPr lang="en-US" sz="2400" dirty="0" err="1"/>
              <a:t>poimen</a:t>
            </a:r>
            <a:r>
              <a:rPr lang="en-US" sz="2400" dirty="0"/>
              <a:t>) is not used for church officers. The verb “</a:t>
            </a:r>
            <a:r>
              <a:rPr lang="en-US" sz="2400" dirty="0" err="1"/>
              <a:t>poimaino</a:t>
            </a:r>
            <a:r>
              <a:rPr lang="en-US" sz="2400" dirty="0"/>
              <a:t>) is to shepherd is used (Acts 20:28; 1 Pet. 5:2; Eph 4:11)). They are Elders with a gift to shepherd the flock. </a:t>
            </a:r>
          </a:p>
          <a:p>
            <a:r>
              <a:rPr lang="en-US" sz="2400" dirty="0"/>
              <a:t>Jesus is called the chief shepherd/pastor (</a:t>
            </a:r>
            <a:r>
              <a:rPr lang="en-US" sz="2400" dirty="0" err="1"/>
              <a:t>archipoimen</a:t>
            </a:r>
            <a:r>
              <a:rPr lang="en-US" sz="2400" dirty="0"/>
              <a:t>) in 1 Pet. 5:4. </a:t>
            </a:r>
          </a:p>
          <a:p>
            <a:r>
              <a:rPr lang="en-US" sz="2400" dirty="0"/>
              <a:t>6) Acts 14:23- Elders appointed.</a:t>
            </a:r>
          </a:p>
          <a:p>
            <a:r>
              <a:rPr lang="en-US" sz="2400" dirty="0"/>
              <a:t>7) The congregation exercised church discipline and chose deacons. It seemed that elders</a:t>
            </a:r>
          </a:p>
          <a:p>
            <a:r>
              <a:rPr lang="en-US" sz="2400" dirty="0"/>
              <a:t> guided but did not rule. The congregation did.</a:t>
            </a:r>
          </a:p>
        </p:txBody>
      </p:sp>
    </p:spTree>
    <p:extLst>
      <p:ext uri="{BB962C8B-B14F-4D97-AF65-F5344CB8AC3E}">
        <p14:creationId xmlns:p14="http://schemas.microsoft.com/office/powerpoint/2010/main" val="2562873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F3D5-6308-6489-D291-8C9F079C2D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725AEE-CE5B-DE66-3804-40B1DCD25F3F}"/>
              </a:ext>
            </a:extLst>
          </p:cNvPr>
          <p:cNvSpPr txBox="1"/>
          <p:nvPr/>
        </p:nvSpPr>
        <p:spPr>
          <a:xfrm>
            <a:off x="4952650" y="626166"/>
            <a:ext cx="2433680" cy="584775"/>
          </a:xfrm>
          <a:prstGeom prst="rect">
            <a:avLst/>
          </a:prstGeom>
          <a:noFill/>
        </p:spPr>
        <p:txBody>
          <a:bodyPr wrap="none" rtlCol="0">
            <a:spAutoFit/>
          </a:bodyPr>
          <a:lstStyle/>
          <a:p>
            <a:r>
              <a:rPr lang="en-US" sz="3200" dirty="0"/>
              <a:t>Catholic View</a:t>
            </a:r>
          </a:p>
        </p:txBody>
      </p:sp>
      <p:sp>
        <p:nvSpPr>
          <p:cNvPr id="3" name="TextBox 2">
            <a:extLst>
              <a:ext uri="{FF2B5EF4-FFF2-40B4-BE49-F238E27FC236}">
                <a16:creationId xmlns:a16="http://schemas.microsoft.com/office/drawing/2014/main" id="{E09710A3-7250-FAE4-E3D6-0E18AB4877E3}"/>
              </a:ext>
            </a:extLst>
          </p:cNvPr>
          <p:cNvSpPr txBox="1"/>
          <p:nvPr/>
        </p:nvSpPr>
        <p:spPr>
          <a:xfrm>
            <a:off x="948736" y="1051914"/>
            <a:ext cx="10620412" cy="5016758"/>
          </a:xfrm>
          <a:prstGeom prst="rect">
            <a:avLst/>
          </a:prstGeom>
          <a:noFill/>
        </p:spPr>
        <p:txBody>
          <a:bodyPr wrap="square" rtlCol="0">
            <a:spAutoFit/>
          </a:bodyPr>
          <a:lstStyle/>
          <a:p>
            <a:r>
              <a:rPr lang="en-US" sz="3200" dirty="0"/>
              <a:t>-Peter was the first Pope</a:t>
            </a:r>
          </a:p>
          <a:p>
            <a:r>
              <a:rPr lang="en-US" sz="3200" dirty="0"/>
              <a:t>-Peter’s name appears first in various lists of the Apostles</a:t>
            </a:r>
          </a:p>
          <a:p>
            <a:r>
              <a:rPr lang="en-US" sz="3200" dirty="0"/>
              <a:t>-Jesus called Peter the “rock” upon whom the church would be</a:t>
            </a:r>
          </a:p>
          <a:p>
            <a:r>
              <a:rPr lang="en-US" sz="3200" dirty="0"/>
              <a:t> built (Matthew 16:18). They assert Matthew was first written in Aramaic and uses Aramaic terms for “rock.”</a:t>
            </a:r>
          </a:p>
          <a:p>
            <a:r>
              <a:rPr lang="en-US" sz="3200" dirty="0"/>
              <a:t>-Jesus gave Peter the “keys of the kingdom” (Matthew 16:19).</a:t>
            </a:r>
          </a:p>
          <a:p>
            <a:r>
              <a:rPr lang="en-US" sz="3200" dirty="0"/>
              <a:t>Jesus placed Peter in authority over the church saying </a:t>
            </a:r>
          </a:p>
          <a:p>
            <a:r>
              <a:rPr lang="en-US" sz="3200" dirty="0"/>
              <a:t>“feed my sheep” (John 21:15-17).</a:t>
            </a:r>
          </a:p>
          <a:p>
            <a:r>
              <a:rPr lang="en-US" sz="3200" dirty="0"/>
              <a:t>-Jesus prayed that Peter’s faith would not fail, ensuring </a:t>
            </a:r>
          </a:p>
          <a:p>
            <a:r>
              <a:rPr lang="en-US" sz="3200" dirty="0"/>
              <a:t>Peter’s infallibility (Luke 22:31-32).</a:t>
            </a:r>
          </a:p>
        </p:txBody>
      </p:sp>
    </p:spTree>
    <p:extLst>
      <p:ext uri="{BB962C8B-B14F-4D97-AF65-F5344CB8AC3E}">
        <p14:creationId xmlns:p14="http://schemas.microsoft.com/office/powerpoint/2010/main" val="1171088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7A775-DA64-5E7A-BDF3-C437B1A989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F06EC8-C0E9-03BE-0C47-2D82B1CBB400}"/>
              </a:ext>
            </a:extLst>
          </p:cNvPr>
          <p:cNvSpPr txBox="1"/>
          <p:nvPr/>
        </p:nvSpPr>
        <p:spPr>
          <a:xfrm>
            <a:off x="5009321" y="7951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951B4F07-C743-46A3-CFA6-20B86416C704}"/>
              </a:ext>
            </a:extLst>
          </p:cNvPr>
          <p:cNvSpPr txBox="1"/>
          <p:nvPr/>
        </p:nvSpPr>
        <p:spPr>
          <a:xfrm>
            <a:off x="880065" y="1158169"/>
            <a:ext cx="10685017" cy="5262979"/>
          </a:xfrm>
          <a:prstGeom prst="rect">
            <a:avLst/>
          </a:prstGeom>
          <a:noFill/>
        </p:spPr>
        <p:txBody>
          <a:bodyPr wrap="square" rtlCol="0">
            <a:spAutoFit/>
          </a:bodyPr>
          <a:lstStyle/>
          <a:p>
            <a:r>
              <a:rPr lang="en-US" sz="2800" dirty="0"/>
              <a:t>-No apostle attained a supreme position in New Testament times</a:t>
            </a:r>
          </a:p>
          <a:p>
            <a:r>
              <a:rPr lang="en-US" sz="2800" dirty="0"/>
              <a:t>-No New Testament epistle teaches that Peter became Pope.</a:t>
            </a:r>
          </a:p>
          <a:p>
            <a:r>
              <a:rPr lang="en-US" sz="2800" dirty="0"/>
              <a:t>-Paul affirmed he was not inferior to any other apostles </a:t>
            </a:r>
          </a:p>
          <a:p>
            <a:r>
              <a:rPr lang="en-US" sz="2800" dirty="0"/>
              <a:t>(including Peter). Gal 2:9</a:t>
            </a:r>
          </a:p>
          <a:p>
            <a:r>
              <a:rPr lang="en-US" sz="2800" dirty="0"/>
              <a:t>-The history of the early church in the Book of Acts argues against the existence of a papacy</a:t>
            </a:r>
          </a:p>
          <a:p>
            <a:r>
              <a:rPr lang="en-US" sz="2800" dirty="0"/>
              <a:t>-Peter was not infallible</a:t>
            </a:r>
          </a:p>
          <a:p>
            <a:r>
              <a:rPr lang="en-US" sz="2800" dirty="0"/>
              <a:t>-Peters name on a list may show importance, but not papacy.</a:t>
            </a:r>
          </a:p>
          <a:p>
            <a:r>
              <a:rPr lang="en-US" sz="2800" dirty="0"/>
              <a:t>-We have no evidence Peter was bishop of Rome. He was over </a:t>
            </a:r>
          </a:p>
          <a:p>
            <a:r>
              <a:rPr lang="en-US" sz="2800" dirty="0"/>
              <a:t>churches in Turkey. Paul and Peter set up many churches and were </a:t>
            </a:r>
          </a:p>
          <a:p>
            <a:r>
              <a:rPr lang="en-US" sz="2800" dirty="0"/>
              <a:t>never called bishop over them. Paul arrived in Rome and it was already </a:t>
            </a:r>
          </a:p>
          <a:p>
            <a:r>
              <a:rPr lang="en-US" sz="2800" dirty="0"/>
              <a:t>founded. No mention of Peter in his letter.</a:t>
            </a:r>
          </a:p>
        </p:txBody>
      </p:sp>
    </p:spTree>
    <p:extLst>
      <p:ext uri="{BB962C8B-B14F-4D97-AF65-F5344CB8AC3E}">
        <p14:creationId xmlns:p14="http://schemas.microsoft.com/office/powerpoint/2010/main" val="190832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CD3A6-E9CB-4695-55DB-3F13CAB1B897}"/>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21FBE8E-257A-BC19-BE4C-791DA8835683}"/>
              </a:ext>
            </a:extLst>
          </p:cNvPr>
          <p:cNvGraphicFramePr>
            <a:graphicFrameLocks noGrp="1"/>
          </p:cNvGraphicFramePr>
          <p:nvPr>
            <p:extLst>
              <p:ext uri="{D42A27DB-BD31-4B8C-83A1-F6EECF244321}">
                <p14:modId xmlns:p14="http://schemas.microsoft.com/office/powerpoint/2010/main" val="1404297328"/>
              </p:ext>
            </p:extLst>
          </p:nvPr>
        </p:nvGraphicFramePr>
        <p:xfrm>
          <a:off x="884583" y="597969"/>
          <a:ext cx="10605052" cy="5494717"/>
        </p:xfrm>
        <a:graphic>
          <a:graphicData uri="http://schemas.openxmlformats.org/drawingml/2006/table">
            <a:tbl>
              <a:tblPr firstRow="1" bandRow="1">
                <a:tableStyleId>{5C22544A-7EE6-4342-B048-85BDC9FD1C3A}</a:tableStyleId>
              </a:tblPr>
              <a:tblGrid>
                <a:gridCol w="3836504">
                  <a:extLst>
                    <a:ext uri="{9D8B030D-6E8A-4147-A177-3AD203B41FA5}">
                      <a16:colId xmlns:a16="http://schemas.microsoft.com/office/drawing/2014/main" val="13419748"/>
                    </a:ext>
                  </a:extLst>
                </a:gridCol>
                <a:gridCol w="6768548">
                  <a:extLst>
                    <a:ext uri="{9D8B030D-6E8A-4147-A177-3AD203B41FA5}">
                      <a16:colId xmlns:a16="http://schemas.microsoft.com/office/drawing/2014/main" val="3086724756"/>
                    </a:ext>
                  </a:extLst>
                </a:gridCol>
              </a:tblGrid>
              <a:tr h="391897">
                <a:tc>
                  <a:txBody>
                    <a:bodyPr/>
                    <a:lstStyle/>
                    <a:p>
                      <a:r>
                        <a:rPr lang="en-US" dirty="0"/>
                        <a:t>Topic</a:t>
                      </a:r>
                    </a:p>
                  </a:txBody>
                  <a:tcPr/>
                </a:tc>
                <a:tc>
                  <a:txBody>
                    <a:bodyPr/>
                    <a:lstStyle/>
                    <a:p>
                      <a:r>
                        <a:rPr lang="en-US" dirty="0"/>
                        <a:t>Christian Belief</a:t>
                      </a:r>
                    </a:p>
                  </a:txBody>
                  <a:tcPr/>
                </a:tc>
                <a:extLst>
                  <a:ext uri="{0D108BD9-81ED-4DB2-BD59-A6C34878D82A}">
                    <a16:rowId xmlns:a16="http://schemas.microsoft.com/office/drawing/2014/main" val="2077558841"/>
                  </a:ext>
                </a:extLst>
              </a:tr>
              <a:tr h="5102820">
                <a:tc>
                  <a:txBody>
                    <a:bodyPr/>
                    <a:lstStyle/>
                    <a:p>
                      <a:pPr algn="ctr" fontAlgn="ctr"/>
                      <a:r>
                        <a:rPr lang="en-US" sz="2400" b="0" i="0" u="none" strike="noStrike" dirty="0">
                          <a:solidFill>
                            <a:srgbClr val="000000"/>
                          </a:solidFill>
                          <a:effectLst/>
                          <a:latin typeface="Arial" panose="020B0604020202020204" pitchFamily="34" charset="0"/>
                          <a:cs typeface="Arial" panose="020B0604020202020204" pitchFamily="34" charset="0"/>
                        </a:rPr>
                        <a:t>Salvation</a:t>
                      </a:r>
                    </a:p>
                  </a:txBody>
                  <a:tcPr marL="7620" marR="7620" marT="7620" marB="0" anchor="ctr"/>
                </a:tc>
                <a:tc>
                  <a:txBody>
                    <a:bodyPr/>
                    <a:lstStyle/>
                    <a:p>
                      <a:pPr algn="l" fontAlgn="ctr"/>
                      <a:r>
                        <a:rPr lang="en-US" sz="2400" b="0" i="0" u="none" strike="noStrike" dirty="0">
                          <a:solidFill>
                            <a:srgbClr val="16163F"/>
                          </a:solidFill>
                          <a:effectLst/>
                          <a:latin typeface="Arial" panose="020B0604020202020204" pitchFamily="34" charset="0"/>
                          <a:cs typeface="Arial" panose="020B0604020202020204" pitchFamily="34" charset="0"/>
                        </a:rPr>
                        <a:t>Man can be saved from the consequence of sin, which is eternal death, by the grace of God through faith in Jesus Christ and in repentance of sin. Man cannot earn nor work for his salvation. When one is saved he is said to be “born again” by the indwelling presence of the Holy Spirit. We affirm the 5 Solas: sola scriptura (Scripture alone), solus Christus (Christ alone), sola fide (faith alone), sola gratia (grace alone), and soli Deo gloria (glory to God alone). John 1:11, 12; Ephesians 2:8, 9; 2 Peter 3:9; Romans 5:1-2; Romans 4:1-8; 2 Corinthians 5:21; Galatians 2:15-3:14</a:t>
                      </a:r>
                    </a:p>
                  </a:txBody>
                  <a:tcPr marL="7620" marR="7620" marT="7620" marB="0" anchor="ctr"/>
                </a:tc>
                <a:extLst>
                  <a:ext uri="{0D108BD9-81ED-4DB2-BD59-A6C34878D82A}">
                    <a16:rowId xmlns:a16="http://schemas.microsoft.com/office/drawing/2014/main" val="2464500807"/>
                  </a:ext>
                </a:extLst>
              </a:tr>
            </a:tbl>
          </a:graphicData>
        </a:graphic>
      </p:graphicFrame>
    </p:spTree>
    <p:extLst>
      <p:ext uri="{BB962C8B-B14F-4D97-AF65-F5344CB8AC3E}">
        <p14:creationId xmlns:p14="http://schemas.microsoft.com/office/powerpoint/2010/main" val="1625251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D9F6B-567B-8AB6-3DBA-5C2A651AE2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5B99F6-A796-80AE-6A2C-CB2747DA0F1C}"/>
              </a:ext>
            </a:extLst>
          </p:cNvPr>
          <p:cNvSpPr txBox="1"/>
          <p:nvPr/>
        </p:nvSpPr>
        <p:spPr>
          <a:xfrm>
            <a:off x="813521" y="584775"/>
            <a:ext cx="11123375" cy="6001643"/>
          </a:xfrm>
          <a:prstGeom prst="rect">
            <a:avLst/>
          </a:prstGeom>
          <a:noFill/>
        </p:spPr>
        <p:txBody>
          <a:bodyPr wrap="square">
            <a:spAutoFit/>
          </a:bodyPr>
          <a:lstStyle/>
          <a:p>
            <a:r>
              <a:rPr lang="en-US" sz="3200" dirty="0"/>
              <a:t>-The “rock” is not Peter, but rather his confession of faith that</a:t>
            </a:r>
          </a:p>
          <a:p>
            <a:r>
              <a:rPr lang="en-US" sz="3200" dirty="0"/>
              <a:t> Jesus is the Christ</a:t>
            </a:r>
          </a:p>
          <a:p>
            <a:r>
              <a:rPr lang="en-US" sz="3200" dirty="0"/>
              <a:t>-The keys to the kingdom relate to his privilege to preach the gospel</a:t>
            </a:r>
          </a:p>
          <a:p>
            <a:r>
              <a:rPr lang="en-US" sz="3200" dirty="0"/>
              <a:t>-Jesus’s prayer that Peters faith would not fail relates to Peter’s restoration following his denial (Luke 22:31-32)</a:t>
            </a:r>
          </a:p>
          <a:p>
            <a:pPr marL="285750" indent="-285750">
              <a:buFontTx/>
              <a:buChar char="-"/>
            </a:pPr>
            <a:r>
              <a:rPr lang="en-US" sz="3200" dirty="0"/>
              <a:t>Jesus instruction to “feed my sheep” was given to bring him back up to the other apostles level (Cyril of Alexandria (370-444AD).</a:t>
            </a:r>
          </a:p>
          <a:p>
            <a:pPr marL="285750" indent="-285750">
              <a:buFontTx/>
              <a:buChar char="-"/>
            </a:pPr>
            <a:r>
              <a:rPr lang="en-US" sz="3200" dirty="0"/>
              <a:t>Peter may not have ended up in Rome.</a:t>
            </a:r>
          </a:p>
          <a:p>
            <a:pPr marL="285750" indent="-285750">
              <a:buFontTx/>
              <a:buChar char="-"/>
            </a:pPr>
            <a:r>
              <a:rPr lang="en-US" sz="3200" dirty="0"/>
              <a:t>If Priests and Pope are high offices, why is there no mention of them in the New Testament?</a:t>
            </a:r>
          </a:p>
          <a:p>
            <a:pPr marL="285750" indent="-285750">
              <a:buFontTx/>
              <a:buChar char="-"/>
            </a:pPr>
            <a:r>
              <a:rPr lang="en-US" sz="3200" dirty="0"/>
              <a:t>-</a:t>
            </a:r>
            <a:r>
              <a:rPr lang="en-US" sz="3200" b="0" i="0" dirty="0">
                <a:solidFill>
                  <a:srgbClr val="282829"/>
                </a:solidFill>
                <a:effectLst/>
                <a:latin typeface="-apple-system"/>
              </a:rPr>
              <a:t> Luke 22:24- they debated who was greater and Jesus did not say Peter was.</a:t>
            </a:r>
            <a:endParaRPr lang="en-US" sz="3200" dirty="0"/>
          </a:p>
        </p:txBody>
      </p:sp>
      <p:sp>
        <p:nvSpPr>
          <p:cNvPr id="2" name="TextBox 1">
            <a:extLst>
              <a:ext uri="{FF2B5EF4-FFF2-40B4-BE49-F238E27FC236}">
                <a16:creationId xmlns:a16="http://schemas.microsoft.com/office/drawing/2014/main" id="{D147D553-5789-ADC2-FE8F-BA766C01F8DC}"/>
              </a:ext>
            </a:extLst>
          </p:cNvPr>
          <p:cNvSpPr txBox="1"/>
          <p:nvPr/>
        </p:nvSpPr>
        <p:spPr>
          <a:xfrm>
            <a:off x="4799107" y="0"/>
            <a:ext cx="2282997" cy="584775"/>
          </a:xfrm>
          <a:prstGeom prst="rect">
            <a:avLst/>
          </a:prstGeom>
          <a:noFill/>
        </p:spPr>
        <p:txBody>
          <a:bodyPr wrap="none" rtlCol="0">
            <a:spAutoFit/>
          </a:bodyPr>
          <a:lstStyle/>
          <a:p>
            <a:r>
              <a:rPr lang="en-US" sz="3200" dirty="0"/>
              <a:t>Biblical View</a:t>
            </a:r>
          </a:p>
        </p:txBody>
      </p:sp>
    </p:spTree>
    <p:extLst>
      <p:ext uri="{BB962C8B-B14F-4D97-AF65-F5344CB8AC3E}">
        <p14:creationId xmlns:p14="http://schemas.microsoft.com/office/powerpoint/2010/main" val="3721884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7A05-29B4-19E9-72D4-CC3300AB78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8756CE-0B83-F0AE-28EF-AA491AECFE84}"/>
              </a:ext>
            </a:extLst>
          </p:cNvPr>
          <p:cNvSpPr txBox="1"/>
          <p:nvPr/>
        </p:nvSpPr>
        <p:spPr>
          <a:xfrm>
            <a:off x="813521" y="584775"/>
            <a:ext cx="11123375" cy="1569660"/>
          </a:xfrm>
          <a:prstGeom prst="rect">
            <a:avLst/>
          </a:prstGeom>
          <a:noFill/>
        </p:spPr>
        <p:txBody>
          <a:bodyPr wrap="square">
            <a:spAutoFit/>
          </a:bodyPr>
          <a:lstStyle/>
          <a:p>
            <a:r>
              <a:rPr lang="en-US" sz="3200" dirty="0"/>
              <a:t>-We have no copy of Matthew in Aramaic and the Church used</a:t>
            </a:r>
          </a:p>
          <a:p>
            <a:r>
              <a:rPr lang="en-US" sz="3200" dirty="0"/>
              <a:t>the Greek as canon and never modified the words to fit what the</a:t>
            </a:r>
          </a:p>
          <a:p>
            <a:r>
              <a:rPr lang="en-US" sz="3200" dirty="0"/>
              <a:t>RCC says the Aramaic meant.</a:t>
            </a:r>
          </a:p>
        </p:txBody>
      </p:sp>
      <p:sp>
        <p:nvSpPr>
          <p:cNvPr id="2" name="TextBox 1">
            <a:extLst>
              <a:ext uri="{FF2B5EF4-FFF2-40B4-BE49-F238E27FC236}">
                <a16:creationId xmlns:a16="http://schemas.microsoft.com/office/drawing/2014/main" id="{4390E380-4CE4-8773-43B0-BCED462949A4}"/>
              </a:ext>
            </a:extLst>
          </p:cNvPr>
          <p:cNvSpPr txBox="1"/>
          <p:nvPr/>
        </p:nvSpPr>
        <p:spPr>
          <a:xfrm>
            <a:off x="4799107" y="0"/>
            <a:ext cx="2282997" cy="584775"/>
          </a:xfrm>
          <a:prstGeom prst="rect">
            <a:avLst/>
          </a:prstGeom>
          <a:noFill/>
        </p:spPr>
        <p:txBody>
          <a:bodyPr wrap="none" rtlCol="0">
            <a:spAutoFit/>
          </a:bodyPr>
          <a:lstStyle/>
          <a:p>
            <a:r>
              <a:rPr lang="en-US" sz="3200" dirty="0"/>
              <a:t>Biblical View</a:t>
            </a:r>
          </a:p>
        </p:txBody>
      </p:sp>
    </p:spTree>
    <p:extLst>
      <p:ext uri="{BB962C8B-B14F-4D97-AF65-F5344CB8AC3E}">
        <p14:creationId xmlns:p14="http://schemas.microsoft.com/office/powerpoint/2010/main" val="1586378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C2FB91-7C48-97B1-B88F-7AF3C5A31FA7}"/>
              </a:ext>
            </a:extLst>
          </p:cNvPr>
          <p:cNvSpPr txBox="1"/>
          <p:nvPr/>
        </p:nvSpPr>
        <p:spPr>
          <a:xfrm>
            <a:off x="1123846" y="1506979"/>
            <a:ext cx="10267121" cy="3970318"/>
          </a:xfrm>
          <a:prstGeom prst="rect">
            <a:avLst/>
          </a:prstGeom>
          <a:noFill/>
        </p:spPr>
        <p:txBody>
          <a:bodyPr wrap="square">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By 590 AD the bishop in the Rome(west) was the leader(Gregory the 1</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800" dirty="0">
                <a:effectLst/>
                <a:latin typeface="Calibri" panose="020F0502020204030204" pitchFamily="34" charset="0"/>
                <a:ea typeface="Calibri" panose="020F0502020204030204" pitchFamily="34" charset="0"/>
                <a:cs typeface="Times New Roman" panose="02020603050405020304" pitchFamily="18" charset="0"/>
              </a:rPr>
              <a:t>).  Eastern church didn’t like that.  He refused the Papal title:</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“I confidently say that whoever calls himself or desires to call himself universal priest is in his elation the precursor to the antichrist because he proudly places himself above all others”</a:t>
            </a:r>
          </a:p>
          <a:p>
            <a:endParaRPr lang="en-US" sz="2800" dirty="0">
              <a:solidFill>
                <a:srgbClr val="1D2129"/>
              </a:solidFill>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However, he functioned like he had power.</a:t>
            </a:r>
            <a:br>
              <a:rPr lang="en-US" sz="2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2" name="TextBox 1">
            <a:extLst>
              <a:ext uri="{FF2B5EF4-FFF2-40B4-BE49-F238E27FC236}">
                <a16:creationId xmlns:a16="http://schemas.microsoft.com/office/drawing/2014/main" id="{12D41FDA-DBD0-43AD-BA32-E274876C07FD}"/>
              </a:ext>
            </a:extLst>
          </p:cNvPr>
          <p:cNvSpPr txBox="1"/>
          <p:nvPr/>
        </p:nvSpPr>
        <p:spPr>
          <a:xfrm>
            <a:off x="4866705" y="596349"/>
            <a:ext cx="1390702" cy="584775"/>
          </a:xfrm>
          <a:prstGeom prst="rect">
            <a:avLst/>
          </a:prstGeom>
          <a:noFill/>
        </p:spPr>
        <p:txBody>
          <a:bodyPr wrap="none" rtlCol="0">
            <a:spAutoFit/>
          </a:bodyPr>
          <a:lstStyle/>
          <a:p>
            <a:r>
              <a:rPr lang="en-US" sz="3200" dirty="0"/>
              <a:t>History</a:t>
            </a:r>
          </a:p>
        </p:txBody>
      </p:sp>
    </p:spTree>
    <p:extLst>
      <p:ext uri="{BB962C8B-B14F-4D97-AF65-F5344CB8AC3E}">
        <p14:creationId xmlns:p14="http://schemas.microsoft.com/office/powerpoint/2010/main" val="842413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D7A0-2BBD-298F-2B9E-6B33568D98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BA7C37-1311-B03A-EF99-F07372F31815}"/>
              </a:ext>
            </a:extLst>
          </p:cNvPr>
          <p:cNvSpPr txBox="1"/>
          <p:nvPr/>
        </p:nvSpPr>
        <p:spPr>
          <a:xfrm>
            <a:off x="906607" y="875345"/>
            <a:ext cx="10564956" cy="5509200"/>
          </a:xfrm>
          <a:prstGeom prst="rect">
            <a:avLst/>
          </a:prstGeom>
          <a:noFill/>
        </p:spPr>
        <p:txBody>
          <a:bodyPr wrap="square">
            <a:spAutoFit/>
          </a:bodyPr>
          <a:lstStyle/>
          <a:p>
            <a:r>
              <a:rPr lang="en-US" sz="3200" dirty="0"/>
              <a:t>-Cyprian (c 250AD) referred to Matthew 16:18 in the episcopal ordering of the church but did not connect Rome with a primacy.</a:t>
            </a:r>
          </a:p>
          <a:p>
            <a:r>
              <a:rPr lang="en-US" sz="3200" dirty="0"/>
              <a:t>-First council of Nicaea decided for jurisdictional (i.e. discipline) the 3 largest cities (Rome, Alexandria, and Antioch) in that order should enjoy precedence.</a:t>
            </a:r>
          </a:p>
          <a:p>
            <a:r>
              <a:rPr lang="en-US" sz="3200" dirty="0"/>
              <a:t>-When Constantine moved capital to Byzantium (future Constantinople) in 330, the power shifted to the east. Constantinople was placed in order under Rome which pushed Alexandria to position #3.  </a:t>
            </a:r>
          </a:p>
          <a:p>
            <a:r>
              <a:rPr lang="en-US" sz="3200" dirty="0"/>
              <a:t>-Between 632-641 Alexandria, Antioch, and Jerusalem fell to Muslims. </a:t>
            </a:r>
          </a:p>
        </p:txBody>
      </p:sp>
      <p:sp>
        <p:nvSpPr>
          <p:cNvPr id="2" name="TextBox 1">
            <a:extLst>
              <a:ext uri="{FF2B5EF4-FFF2-40B4-BE49-F238E27FC236}">
                <a16:creationId xmlns:a16="http://schemas.microsoft.com/office/drawing/2014/main" id="{FDA58C36-AE48-6CE4-F428-4232AC8FE74C}"/>
              </a:ext>
            </a:extLst>
          </p:cNvPr>
          <p:cNvSpPr txBox="1"/>
          <p:nvPr/>
        </p:nvSpPr>
        <p:spPr>
          <a:xfrm>
            <a:off x="5047586" y="487018"/>
            <a:ext cx="1390702" cy="584775"/>
          </a:xfrm>
          <a:prstGeom prst="rect">
            <a:avLst/>
          </a:prstGeom>
          <a:noFill/>
        </p:spPr>
        <p:txBody>
          <a:bodyPr wrap="none" rtlCol="0">
            <a:spAutoFit/>
          </a:bodyPr>
          <a:lstStyle/>
          <a:p>
            <a:r>
              <a:rPr lang="en-US" sz="3200" dirty="0"/>
              <a:t>History</a:t>
            </a:r>
          </a:p>
        </p:txBody>
      </p:sp>
    </p:spTree>
    <p:extLst>
      <p:ext uri="{BB962C8B-B14F-4D97-AF65-F5344CB8AC3E}">
        <p14:creationId xmlns:p14="http://schemas.microsoft.com/office/powerpoint/2010/main" val="4138284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3BBED-B0D0-2CF8-F6F5-AB68555E1D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DE8D19-CCAF-205F-30BD-2FB17A2ADB27}"/>
              </a:ext>
            </a:extLst>
          </p:cNvPr>
          <p:cNvSpPr txBox="1"/>
          <p:nvPr/>
        </p:nvSpPr>
        <p:spPr>
          <a:xfrm>
            <a:off x="4866705" y="596349"/>
            <a:ext cx="1390702" cy="584775"/>
          </a:xfrm>
          <a:prstGeom prst="rect">
            <a:avLst/>
          </a:prstGeom>
          <a:noFill/>
        </p:spPr>
        <p:txBody>
          <a:bodyPr wrap="none" rtlCol="0">
            <a:spAutoFit/>
          </a:bodyPr>
          <a:lstStyle/>
          <a:p>
            <a:r>
              <a:rPr lang="en-US" sz="3200" dirty="0"/>
              <a:t>History</a:t>
            </a:r>
          </a:p>
        </p:txBody>
      </p:sp>
      <p:sp>
        <p:nvSpPr>
          <p:cNvPr id="3" name="TextBox 2">
            <a:extLst>
              <a:ext uri="{FF2B5EF4-FFF2-40B4-BE49-F238E27FC236}">
                <a16:creationId xmlns:a16="http://schemas.microsoft.com/office/drawing/2014/main" id="{F3E3CF6E-6F4F-234F-77C6-C241BD631464}"/>
              </a:ext>
            </a:extLst>
          </p:cNvPr>
          <p:cNvSpPr txBox="1"/>
          <p:nvPr/>
        </p:nvSpPr>
        <p:spPr>
          <a:xfrm>
            <a:off x="962439" y="1181124"/>
            <a:ext cx="10267121" cy="3970318"/>
          </a:xfrm>
          <a:prstGeom prst="rect">
            <a:avLst/>
          </a:prstGeom>
          <a:noFill/>
        </p:spPr>
        <p:txBody>
          <a:bodyPr wrap="square">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-As the capital of the empire, Rome was always a place of prominence.</a:t>
            </a:r>
          </a:p>
          <a:p>
            <a:r>
              <a:rPr lang="en-US" sz="2800" dirty="0">
                <a:latin typeface="Calibri" panose="020F0502020204030204" pitchFamily="34" charset="0"/>
                <a:ea typeface="Calibri" panose="020F0502020204030204" pitchFamily="34" charset="0"/>
                <a:cs typeface="Times New Roman" panose="02020603050405020304" pitchFamily="18" charset="0"/>
              </a:rPr>
              <a:t>-Rome’s bishop was not the primary arbiter in the beginning. Not one ancient council summoned to resolve doctrinal conflicts occurred in Rome nor were its Bishops present at them.</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Council of Chalcedon had a message read to the group from Bishop of Rome (Leo I) but they evaluated based on his arguments, not his position.</a:t>
            </a:r>
          </a:p>
          <a:p>
            <a:endParaRPr lang="en-US" sz="2800" dirty="0"/>
          </a:p>
        </p:txBody>
      </p:sp>
    </p:spTree>
    <p:extLst>
      <p:ext uri="{BB962C8B-B14F-4D97-AF65-F5344CB8AC3E}">
        <p14:creationId xmlns:p14="http://schemas.microsoft.com/office/powerpoint/2010/main" val="2336243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3CE2E-60E0-2B96-81B0-F5CAED782F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CF3540-908D-CF5A-CDA7-5C2661B15503}"/>
              </a:ext>
            </a:extLst>
          </p:cNvPr>
          <p:cNvSpPr txBox="1"/>
          <p:nvPr/>
        </p:nvSpPr>
        <p:spPr>
          <a:xfrm>
            <a:off x="906607" y="875345"/>
            <a:ext cx="10564956" cy="2062103"/>
          </a:xfrm>
          <a:prstGeom prst="rect">
            <a:avLst/>
          </a:prstGeom>
          <a:noFill/>
        </p:spPr>
        <p:txBody>
          <a:bodyPr wrap="square">
            <a:spAutoFit/>
          </a:bodyPr>
          <a:lstStyle/>
          <a:p>
            <a:r>
              <a:rPr lang="en-US" sz="3200" dirty="0"/>
              <a:t>-Rome clung to its claim that Peter was martyred in Rome and the east felt Rome overstepped its authority which caused a schism and Christians should seek guidance from Constantinople. </a:t>
            </a:r>
          </a:p>
          <a:p>
            <a:r>
              <a:rPr lang="en-US" sz="3200" dirty="0"/>
              <a:t>-Rome became more detached from the empire</a:t>
            </a:r>
          </a:p>
        </p:txBody>
      </p:sp>
      <p:sp>
        <p:nvSpPr>
          <p:cNvPr id="2" name="TextBox 1">
            <a:extLst>
              <a:ext uri="{FF2B5EF4-FFF2-40B4-BE49-F238E27FC236}">
                <a16:creationId xmlns:a16="http://schemas.microsoft.com/office/drawing/2014/main" id="{9149F1FF-426D-AB76-AAF6-53169C5A837B}"/>
              </a:ext>
            </a:extLst>
          </p:cNvPr>
          <p:cNvSpPr txBox="1"/>
          <p:nvPr/>
        </p:nvSpPr>
        <p:spPr>
          <a:xfrm>
            <a:off x="5047586" y="487018"/>
            <a:ext cx="1390702" cy="584775"/>
          </a:xfrm>
          <a:prstGeom prst="rect">
            <a:avLst/>
          </a:prstGeom>
          <a:noFill/>
        </p:spPr>
        <p:txBody>
          <a:bodyPr wrap="none" rtlCol="0">
            <a:spAutoFit/>
          </a:bodyPr>
          <a:lstStyle/>
          <a:p>
            <a:r>
              <a:rPr lang="en-US" sz="3200" dirty="0"/>
              <a:t>History</a:t>
            </a:r>
          </a:p>
        </p:txBody>
      </p:sp>
    </p:spTree>
    <p:extLst>
      <p:ext uri="{BB962C8B-B14F-4D97-AF65-F5344CB8AC3E}">
        <p14:creationId xmlns:p14="http://schemas.microsoft.com/office/powerpoint/2010/main" val="1480957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62D8-9C7B-5843-2D90-8E8EA7EB3D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09438C-15D3-DFA8-9D4A-B361C8DB3214}"/>
              </a:ext>
            </a:extLst>
          </p:cNvPr>
          <p:cNvSpPr txBox="1"/>
          <p:nvPr/>
        </p:nvSpPr>
        <p:spPr>
          <a:xfrm>
            <a:off x="702194" y="892001"/>
            <a:ext cx="10378995" cy="1569660"/>
          </a:xfrm>
          <a:prstGeom prst="rect">
            <a:avLst/>
          </a:prstGeom>
          <a:noFill/>
        </p:spPr>
        <p:txBody>
          <a:bodyPr wrap="none" rtlCol="0">
            <a:spAutoFit/>
          </a:bodyPr>
          <a:lstStyle/>
          <a:p>
            <a:r>
              <a:rPr lang="en-US" sz="3200" dirty="0"/>
              <a:t>Luke 22:24-30 – The Disciples are asking who would be the </a:t>
            </a:r>
          </a:p>
          <a:p>
            <a:r>
              <a:rPr lang="en-US" sz="3200" dirty="0"/>
              <a:t>greatest. This would have been the time where Jesus could have </a:t>
            </a:r>
          </a:p>
          <a:p>
            <a:r>
              <a:rPr lang="en-US" sz="3200" dirty="0"/>
              <a:t>recognized Peter but He did not.</a:t>
            </a:r>
          </a:p>
        </p:txBody>
      </p:sp>
      <p:sp>
        <p:nvSpPr>
          <p:cNvPr id="3" name="TextBox 2">
            <a:extLst>
              <a:ext uri="{FF2B5EF4-FFF2-40B4-BE49-F238E27FC236}">
                <a16:creationId xmlns:a16="http://schemas.microsoft.com/office/drawing/2014/main" id="{9E3B7AD2-D5AD-8622-EABE-984571DF05AA}"/>
              </a:ext>
            </a:extLst>
          </p:cNvPr>
          <p:cNvSpPr txBox="1"/>
          <p:nvPr/>
        </p:nvSpPr>
        <p:spPr>
          <a:xfrm>
            <a:off x="802639" y="2551083"/>
            <a:ext cx="9763635" cy="584775"/>
          </a:xfrm>
          <a:prstGeom prst="rect">
            <a:avLst/>
          </a:prstGeom>
          <a:noFill/>
        </p:spPr>
        <p:txBody>
          <a:bodyPr wrap="none" rtlCol="0">
            <a:spAutoFit/>
          </a:bodyPr>
          <a:lstStyle/>
          <a:p>
            <a:r>
              <a:rPr lang="en-US" sz="3200" dirty="0"/>
              <a:t>1 Peter 5:1-2- Peter calls himself a “fellow elder” not a Pope.</a:t>
            </a:r>
          </a:p>
        </p:txBody>
      </p:sp>
      <p:sp>
        <p:nvSpPr>
          <p:cNvPr id="4" name="TextBox 3">
            <a:extLst>
              <a:ext uri="{FF2B5EF4-FFF2-40B4-BE49-F238E27FC236}">
                <a16:creationId xmlns:a16="http://schemas.microsoft.com/office/drawing/2014/main" id="{350F38A7-B988-542F-0D6A-157AD84FC4AC}"/>
              </a:ext>
            </a:extLst>
          </p:cNvPr>
          <p:cNvSpPr txBox="1"/>
          <p:nvPr/>
        </p:nvSpPr>
        <p:spPr>
          <a:xfrm>
            <a:off x="702194" y="3722143"/>
            <a:ext cx="11178253" cy="1569660"/>
          </a:xfrm>
          <a:prstGeom prst="rect">
            <a:avLst/>
          </a:prstGeom>
          <a:noFill/>
        </p:spPr>
        <p:txBody>
          <a:bodyPr wrap="none" rtlCol="0">
            <a:spAutoFit/>
          </a:bodyPr>
          <a:lstStyle/>
          <a:p>
            <a:r>
              <a:rPr lang="en-US" sz="3200" dirty="0"/>
              <a:t>Paul wrote Romans around AD 55-57 and no where mentions </a:t>
            </a:r>
          </a:p>
          <a:p>
            <a:r>
              <a:rPr lang="en-US" sz="3200" dirty="0"/>
              <a:t>Peter as being in the city. In 2 Tim. 4:16 Paul even says everyone had </a:t>
            </a:r>
          </a:p>
          <a:p>
            <a:r>
              <a:rPr lang="en-US" sz="3200" dirty="0"/>
              <a:t>abandoned him. If Peter were in Rome that would not make sense.</a:t>
            </a:r>
          </a:p>
        </p:txBody>
      </p:sp>
      <p:sp>
        <p:nvSpPr>
          <p:cNvPr id="5" name="TextBox 4">
            <a:extLst>
              <a:ext uri="{FF2B5EF4-FFF2-40B4-BE49-F238E27FC236}">
                <a16:creationId xmlns:a16="http://schemas.microsoft.com/office/drawing/2014/main" id="{717D7F9D-D9C2-EFDF-A812-C945FECE83F4}"/>
              </a:ext>
            </a:extLst>
          </p:cNvPr>
          <p:cNvSpPr txBox="1"/>
          <p:nvPr/>
        </p:nvSpPr>
        <p:spPr>
          <a:xfrm>
            <a:off x="702194" y="5528804"/>
            <a:ext cx="8592417" cy="584775"/>
          </a:xfrm>
          <a:prstGeom prst="rect">
            <a:avLst/>
          </a:prstGeom>
          <a:noFill/>
        </p:spPr>
        <p:txBody>
          <a:bodyPr wrap="none" rtlCol="0">
            <a:spAutoFit/>
          </a:bodyPr>
          <a:lstStyle/>
          <a:p>
            <a:r>
              <a:rPr lang="en-US" sz="3200" dirty="0"/>
              <a:t>Paul said he was equal to the apostles (2 Cor. 12:11).</a:t>
            </a:r>
          </a:p>
        </p:txBody>
      </p:sp>
    </p:spTree>
    <p:extLst>
      <p:ext uri="{BB962C8B-B14F-4D97-AF65-F5344CB8AC3E}">
        <p14:creationId xmlns:p14="http://schemas.microsoft.com/office/powerpoint/2010/main" val="2572921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06F9F-E2AB-B190-8C40-318463A725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3D1022-019E-D6D7-B99E-72E3795B1C5B}"/>
              </a:ext>
            </a:extLst>
          </p:cNvPr>
          <p:cNvSpPr txBox="1"/>
          <p:nvPr/>
        </p:nvSpPr>
        <p:spPr>
          <a:xfrm>
            <a:off x="702194" y="892001"/>
            <a:ext cx="11390298" cy="1077218"/>
          </a:xfrm>
          <a:prstGeom prst="rect">
            <a:avLst/>
          </a:prstGeom>
          <a:noFill/>
        </p:spPr>
        <p:txBody>
          <a:bodyPr wrap="none" rtlCol="0">
            <a:spAutoFit/>
          </a:bodyPr>
          <a:lstStyle/>
          <a:p>
            <a:r>
              <a:rPr lang="en-US" sz="3200" dirty="0"/>
              <a:t>In all of Paul’s letters we see references to Apostles, bishops, deacons, </a:t>
            </a:r>
          </a:p>
          <a:p>
            <a:r>
              <a:rPr lang="en-US" sz="3200" dirty="0"/>
              <a:t>elders, etc. but no reference to the highest position of Pope.</a:t>
            </a:r>
          </a:p>
        </p:txBody>
      </p:sp>
      <p:sp>
        <p:nvSpPr>
          <p:cNvPr id="3" name="TextBox 2">
            <a:extLst>
              <a:ext uri="{FF2B5EF4-FFF2-40B4-BE49-F238E27FC236}">
                <a16:creationId xmlns:a16="http://schemas.microsoft.com/office/drawing/2014/main" id="{12A68715-D3A2-CA4C-BFC1-284150367A70}"/>
              </a:ext>
            </a:extLst>
          </p:cNvPr>
          <p:cNvSpPr txBox="1"/>
          <p:nvPr/>
        </p:nvSpPr>
        <p:spPr>
          <a:xfrm>
            <a:off x="802639" y="2551083"/>
            <a:ext cx="10612842" cy="1077218"/>
          </a:xfrm>
          <a:prstGeom prst="rect">
            <a:avLst/>
          </a:prstGeom>
          <a:noFill/>
        </p:spPr>
        <p:txBody>
          <a:bodyPr wrap="none" rtlCol="0">
            <a:spAutoFit/>
          </a:bodyPr>
          <a:lstStyle/>
          <a:p>
            <a:r>
              <a:rPr lang="en-US" sz="3200" dirty="0"/>
              <a:t>Paul says he is the one with “daily pressure of concern for all the </a:t>
            </a:r>
          </a:p>
          <a:p>
            <a:r>
              <a:rPr lang="en-US" sz="3200" dirty="0"/>
              <a:t>churches” (2 Cor. 11:28).</a:t>
            </a:r>
          </a:p>
        </p:txBody>
      </p:sp>
      <p:sp>
        <p:nvSpPr>
          <p:cNvPr id="4" name="TextBox 3">
            <a:extLst>
              <a:ext uri="{FF2B5EF4-FFF2-40B4-BE49-F238E27FC236}">
                <a16:creationId xmlns:a16="http://schemas.microsoft.com/office/drawing/2014/main" id="{F0502FC4-A2F7-E72A-C3AB-8BE7B4D36DFC}"/>
              </a:ext>
            </a:extLst>
          </p:cNvPr>
          <p:cNvSpPr txBox="1"/>
          <p:nvPr/>
        </p:nvSpPr>
        <p:spPr>
          <a:xfrm>
            <a:off x="577504" y="3775249"/>
            <a:ext cx="10641888" cy="1077218"/>
          </a:xfrm>
          <a:prstGeom prst="rect">
            <a:avLst/>
          </a:prstGeom>
          <a:noFill/>
        </p:spPr>
        <p:txBody>
          <a:bodyPr wrap="none" rtlCol="0">
            <a:spAutoFit/>
          </a:bodyPr>
          <a:lstStyle/>
          <a:p>
            <a:r>
              <a:rPr lang="en-US" sz="3200" dirty="0"/>
              <a:t>Paul was to preach to the gentiles and Peter to the Jews (Gal. 2:7 )</a:t>
            </a:r>
          </a:p>
          <a:p>
            <a:r>
              <a:rPr lang="en-US" sz="3200" dirty="0"/>
              <a:t>and Paul opposed Peter to his face (Gal. 2:11).</a:t>
            </a:r>
          </a:p>
        </p:txBody>
      </p:sp>
      <p:sp>
        <p:nvSpPr>
          <p:cNvPr id="5" name="TextBox 4">
            <a:extLst>
              <a:ext uri="{FF2B5EF4-FFF2-40B4-BE49-F238E27FC236}">
                <a16:creationId xmlns:a16="http://schemas.microsoft.com/office/drawing/2014/main" id="{97844186-FAAC-D423-72BF-0CEF199F253A}"/>
              </a:ext>
            </a:extLst>
          </p:cNvPr>
          <p:cNvSpPr txBox="1"/>
          <p:nvPr/>
        </p:nvSpPr>
        <p:spPr>
          <a:xfrm>
            <a:off x="702193" y="4999415"/>
            <a:ext cx="10461134" cy="1077218"/>
          </a:xfrm>
          <a:prstGeom prst="rect">
            <a:avLst/>
          </a:prstGeom>
          <a:noFill/>
        </p:spPr>
        <p:txBody>
          <a:bodyPr wrap="none" rtlCol="0">
            <a:spAutoFit/>
          </a:bodyPr>
          <a:lstStyle/>
          <a:p>
            <a:r>
              <a:rPr lang="en-US" sz="3200" dirty="0"/>
              <a:t>Acts 15 it was James who directs the proceedings and stood and </a:t>
            </a:r>
          </a:p>
          <a:p>
            <a:r>
              <a:rPr lang="en-US" sz="3200" dirty="0"/>
              <a:t>gave final decision, not Peter.</a:t>
            </a:r>
          </a:p>
        </p:txBody>
      </p:sp>
    </p:spTree>
    <p:extLst>
      <p:ext uri="{BB962C8B-B14F-4D97-AF65-F5344CB8AC3E}">
        <p14:creationId xmlns:p14="http://schemas.microsoft.com/office/powerpoint/2010/main" val="2808749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8D81BF-BEBD-85D0-EBC4-BCFAB2573294}"/>
              </a:ext>
            </a:extLst>
          </p:cNvPr>
          <p:cNvSpPr txBox="1"/>
          <p:nvPr/>
        </p:nvSpPr>
        <p:spPr>
          <a:xfrm>
            <a:off x="3119856" y="0"/>
            <a:ext cx="5420458" cy="1077218"/>
          </a:xfrm>
          <a:prstGeom prst="rect">
            <a:avLst/>
          </a:prstGeom>
          <a:noFill/>
        </p:spPr>
        <p:txBody>
          <a:bodyPr wrap="none" rtlCol="0">
            <a:spAutoFit/>
          </a:bodyPr>
          <a:lstStyle/>
          <a:p>
            <a:pPr algn="ctr"/>
            <a:r>
              <a:rPr lang="en-US" sz="3200" dirty="0"/>
              <a:t>Infallible Pope and Magisterium?</a:t>
            </a:r>
          </a:p>
          <a:p>
            <a:pPr algn="ctr"/>
            <a:r>
              <a:rPr lang="en-US" sz="3200" dirty="0"/>
              <a:t>Catholic View</a:t>
            </a:r>
          </a:p>
        </p:txBody>
      </p:sp>
      <p:sp>
        <p:nvSpPr>
          <p:cNvPr id="3" name="TextBox 2">
            <a:extLst>
              <a:ext uri="{FF2B5EF4-FFF2-40B4-BE49-F238E27FC236}">
                <a16:creationId xmlns:a16="http://schemas.microsoft.com/office/drawing/2014/main" id="{9D37A1FA-CF42-2FFA-20D9-441AA336929F}"/>
              </a:ext>
            </a:extLst>
          </p:cNvPr>
          <p:cNvSpPr txBox="1"/>
          <p:nvPr/>
        </p:nvSpPr>
        <p:spPr>
          <a:xfrm>
            <a:off x="726041" y="1515959"/>
            <a:ext cx="10541412" cy="4832092"/>
          </a:xfrm>
          <a:prstGeom prst="rect">
            <a:avLst/>
          </a:prstGeom>
          <a:noFill/>
        </p:spPr>
        <p:txBody>
          <a:bodyPr wrap="none" rtlCol="0">
            <a:spAutoFit/>
          </a:bodyPr>
          <a:lstStyle/>
          <a:p>
            <a:r>
              <a:rPr lang="en-US" sz="2800" dirty="0"/>
              <a:t>Catholic Pope is seen as the Vicar of Christ who acts for and in place of </a:t>
            </a:r>
          </a:p>
          <a:p>
            <a:r>
              <a:rPr lang="en-US" sz="2800" dirty="0"/>
              <a:t>Christ.  A substitute or agent. Bishops are viewed as successors of Christ’s</a:t>
            </a:r>
          </a:p>
          <a:p>
            <a:r>
              <a:rPr lang="en-US" sz="2800" dirty="0"/>
              <a:t> apostles.</a:t>
            </a:r>
            <a:br>
              <a:rPr lang="en-US" sz="2800" dirty="0"/>
            </a:br>
            <a:br>
              <a:rPr lang="en-US" sz="2800" dirty="0"/>
            </a:br>
            <a:r>
              <a:rPr lang="en-US" sz="2800" dirty="0"/>
              <a:t>The gates of Hades (Matthew 16:18) will not overpower the church means </a:t>
            </a:r>
          </a:p>
          <a:p>
            <a:r>
              <a:rPr lang="en-US" sz="2800" dirty="0"/>
              <a:t>that there is a continuous apostolic successor of authority on earth </a:t>
            </a:r>
          </a:p>
          <a:p>
            <a:r>
              <a:rPr lang="en-US" sz="2800" dirty="0"/>
              <a:t>through bishops. The church is interpreted as Roman Catholic church.</a:t>
            </a:r>
          </a:p>
          <a:p>
            <a:endParaRPr lang="en-US" sz="2800" dirty="0"/>
          </a:p>
          <a:p>
            <a:r>
              <a:rPr lang="en-US" sz="2800" dirty="0"/>
              <a:t>Matthew 28:20- Christ promises to be with them means to Catholics that </a:t>
            </a:r>
          </a:p>
          <a:p>
            <a:r>
              <a:rPr lang="en-US" sz="2800" dirty="0"/>
              <a:t>there is a line of succession.</a:t>
            </a:r>
          </a:p>
          <a:p>
            <a:endParaRPr lang="en-US" sz="2800" dirty="0"/>
          </a:p>
        </p:txBody>
      </p:sp>
    </p:spTree>
    <p:extLst>
      <p:ext uri="{BB962C8B-B14F-4D97-AF65-F5344CB8AC3E}">
        <p14:creationId xmlns:p14="http://schemas.microsoft.com/office/powerpoint/2010/main" val="4155081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5EA8E5-F8C9-9C65-3E73-67C1B8B5FEBE}"/>
              </a:ext>
            </a:extLst>
          </p:cNvPr>
          <p:cNvSpPr txBox="1"/>
          <p:nvPr/>
        </p:nvSpPr>
        <p:spPr>
          <a:xfrm>
            <a:off x="970280" y="680474"/>
            <a:ext cx="10251440" cy="4893647"/>
          </a:xfrm>
          <a:prstGeom prst="rect">
            <a:avLst/>
          </a:prstGeom>
          <a:noFill/>
        </p:spPr>
        <p:txBody>
          <a:bodyPr wrap="square">
            <a:spAutoFit/>
          </a:bodyPr>
          <a:lstStyle/>
          <a:p>
            <a:r>
              <a:rPr lang="en-US" sz="2400" b="0" i="0" dirty="0">
                <a:solidFill>
                  <a:srgbClr val="000000"/>
                </a:solidFill>
                <a:effectLst/>
                <a:latin typeface="system-ui"/>
              </a:rPr>
              <a:t>Matthew 16:13-20</a:t>
            </a:r>
            <a:br>
              <a:rPr lang="en-US" sz="2400" b="0" i="0" dirty="0">
                <a:solidFill>
                  <a:srgbClr val="000000"/>
                </a:solidFill>
                <a:effectLst/>
                <a:latin typeface="system-ui"/>
              </a:rPr>
            </a:br>
            <a:r>
              <a:rPr lang="en-US" sz="2400" b="0" i="0" dirty="0">
                <a:solidFill>
                  <a:srgbClr val="000000"/>
                </a:solidFill>
                <a:effectLst/>
                <a:latin typeface="system-ui"/>
              </a:rPr>
              <a:t>“Now when Jesus came into the region of Caesarea Philippi, He was asking His disciples, “Who do people say that the Son of Man is?” And they said, “Some </a:t>
            </a:r>
            <a:r>
              <a:rPr lang="en-US" sz="2400" b="0" i="1" dirty="0">
                <a:solidFill>
                  <a:srgbClr val="000000"/>
                </a:solidFill>
                <a:effectLst/>
                <a:latin typeface="system-ui"/>
              </a:rPr>
              <a:t>say</a:t>
            </a:r>
            <a:r>
              <a:rPr lang="en-US" sz="2400" b="0" i="0" dirty="0">
                <a:solidFill>
                  <a:srgbClr val="000000"/>
                </a:solidFill>
                <a:effectLst/>
                <a:latin typeface="system-ui"/>
              </a:rPr>
              <a:t> John the Baptist; and others, Elijah; and </a:t>
            </a:r>
            <a:r>
              <a:rPr lang="en-US" sz="2400" b="0" i="1" dirty="0">
                <a:solidFill>
                  <a:srgbClr val="000000"/>
                </a:solidFill>
                <a:effectLst/>
                <a:latin typeface="system-ui"/>
              </a:rPr>
              <a:t>still</a:t>
            </a:r>
            <a:r>
              <a:rPr lang="en-US" sz="2400" b="0" i="0" dirty="0">
                <a:solidFill>
                  <a:srgbClr val="000000"/>
                </a:solidFill>
                <a:effectLst/>
                <a:latin typeface="system-ui"/>
              </a:rPr>
              <a:t> others, Jeremiah, or one of the </a:t>
            </a:r>
            <a:r>
              <a:rPr lang="en-US" sz="2400" b="0" i="1" dirty="0">
                <a:solidFill>
                  <a:srgbClr val="000000"/>
                </a:solidFill>
                <a:effectLst/>
                <a:latin typeface="system-ui"/>
              </a:rPr>
              <a:t>other</a:t>
            </a:r>
            <a:r>
              <a:rPr lang="en-US" sz="2400" b="0" i="0" dirty="0">
                <a:solidFill>
                  <a:srgbClr val="000000"/>
                </a:solidFill>
                <a:effectLst/>
                <a:latin typeface="system-ui"/>
              </a:rPr>
              <a:t> prophets.” </a:t>
            </a:r>
            <a:r>
              <a:rPr lang="en-US" sz="2400" b="1" i="0" baseline="30000" dirty="0">
                <a:solidFill>
                  <a:srgbClr val="000000"/>
                </a:solidFill>
                <a:effectLst/>
                <a:latin typeface="system-ui"/>
              </a:rPr>
              <a:t> </a:t>
            </a:r>
            <a:r>
              <a:rPr lang="en-US" sz="2400" b="0" i="0" dirty="0">
                <a:solidFill>
                  <a:srgbClr val="000000"/>
                </a:solidFill>
                <a:effectLst/>
                <a:latin typeface="system-ui"/>
              </a:rPr>
              <a:t>He said to them, “But who do you yourselves say that I am?” Simon Peter answered, “</a:t>
            </a:r>
            <a:r>
              <a:rPr lang="en-US" sz="2400" b="0" i="0" u="sng" dirty="0">
                <a:solidFill>
                  <a:srgbClr val="000000"/>
                </a:solidFill>
                <a:effectLst/>
                <a:latin typeface="system-ui"/>
              </a:rPr>
              <a:t>You are the Christ, the Son of the living God</a:t>
            </a:r>
            <a:r>
              <a:rPr lang="en-US" sz="2400" b="0" i="0" dirty="0">
                <a:solidFill>
                  <a:srgbClr val="000000"/>
                </a:solidFill>
                <a:effectLst/>
                <a:latin typeface="system-ui"/>
              </a:rPr>
              <a:t>.” </a:t>
            </a:r>
            <a:r>
              <a:rPr lang="en-US" sz="2400" b="1" i="0" baseline="30000" dirty="0">
                <a:solidFill>
                  <a:srgbClr val="000000"/>
                </a:solidFill>
                <a:effectLst/>
                <a:latin typeface="system-ui"/>
              </a:rPr>
              <a:t> </a:t>
            </a:r>
            <a:r>
              <a:rPr lang="en-US" sz="2400" b="0" i="0" dirty="0">
                <a:solidFill>
                  <a:srgbClr val="000000"/>
                </a:solidFill>
                <a:effectLst/>
                <a:latin typeface="system-ui"/>
              </a:rPr>
              <a:t>And Jesus said to him, “Blessed are you, Simon </a:t>
            </a:r>
            <a:r>
              <a:rPr lang="en-US" sz="2400" b="0" i="0" dirty="0" err="1">
                <a:solidFill>
                  <a:srgbClr val="000000"/>
                </a:solidFill>
                <a:effectLst/>
                <a:latin typeface="system-ui"/>
              </a:rPr>
              <a:t>Barjona</a:t>
            </a:r>
            <a:r>
              <a:rPr lang="en-US" sz="2400" b="0" i="0" dirty="0">
                <a:solidFill>
                  <a:srgbClr val="000000"/>
                </a:solidFill>
                <a:effectLst/>
                <a:latin typeface="system-ui"/>
              </a:rPr>
              <a:t>, because flesh and blood did not reveal </a:t>
            </a:r>
            <a:r>
              <a:rPr lang="en-US" sz="2400" b="0" i="1" u="sng" dirty="0">
                <a:solidFill>
                  <a:srgbClr val="000000"/>
                </a:solidFill>
                <a:effectLst/>
                <a:latin typeface="system-ui"/>
              </a:rPr>
              <a:t>this</a:t>
            </a:r>
            <a:r>
              <a:rPr lang="en-US" sz="2400" b="0" i="0" dirty="0">
                <a:solidFill>
                  <a:srgbClr val="000000"/>
                </a:solidFill>
                <a:effectLst/>
                <a:latin typeface="system-ui"/>
              </a:rPr>
              <a:t> to you, but My Father who is in heaven. </a:t>
            </a:r>
            <a:r>
              <a:rPr lang="en-US" sz="2400" b="1" i="0" baseline="30000" dirty="0">
                <a:solidFill>
                  <a:srgbClr val="000000"/>
                </a:solidFill>
                <a:effectLst/>
                <a:latin typeface="system-ui"/>
              </a:rPr>
              <a:t> </a:t>
            </a:r>
            <a:r>
              <a:rPr lang="en-US" sz="2400" b="0" i="0" dirty="0">
                <a:solidFill>
                  <a:srgbClr val="000000"/>
                </a:solidFill>
                <a:effectLst/>
                <a:latin typeface="system-ui"/>
              </a:rPr>
              <a:t>And I also say to you that you are Peter, and upon </a:t>
            </a:r>
            <a:r>
              <a:rPr lang="en-US" sz="2400" b="0" i="1" u="sng" dirty="0">
                <a:solidFill>
                  <a:srgbClr val="000000"/>
                </a:solidFill>
                <a:effectLst/>
                <a:latin typeface="system-ui"/>
              </a:rPr>
              <a:t>this</a:t>
            </a:r>
            <a:r>
              <a:rPr lang="en-US" sz="2400" b="0" i="0" dirty="0">
                <a:solidFill>
                  <a:srgbClr val="000000"/>
                </a:solidFill>
                <a:effectLst/>
                <a:latin typeface="system-ui"/>
              </a:rPr>
              <a:t> rock I will build My church; and the gates of Hades will not overpower it. </a:t>
            </a:r>
            <a:r>
              <a:rPr lang="en-US" sz="2400" b="1" i="0" baseline="30000" dirty="0">
                <a:solidFill>
                  <a:srgbClr val="000000"/>
                </a:solidFill>
                <a:effectLst/>
                <a:latin typeface="system-ui"/>
              </a:rPr>
              <a:t> </a:t>
            </a:r>
            <a:r>
              <a:rPr lang="en-US" sz="2400" b="0" i="0" dirty="0">
                <a:solidFill>
                  <a:srgbClr val="000000"/>
                </a:solidFill>
                <a:effectLst/>
                <a:latin typeface="system-ui"/>
              </a:rPr>
              <a:t>I will give you the keys of the kingdom of heaven; and whatever you bind on earth shall have been bound in heaven, and whatever you loose on earth shall have been loosed in heaven.” </a:t>
            </a:r>
            <a:r>
              <a:rPr lang="en-US" sz="2400" b="1" i="0" baseline="30000" dirty="0">
                <a:solidFill>
                  <a:srgbClr val="000000"/>
                </a:solidFill>
                <a:effectLst/>
                <a:latin typeface="system-ui"/>
              </a:rPr>
              <a:t> </a:t>
            </a:r>
            <a:r>
              <a:rPr lang="en-US" sz="2400" b="0" i="0" dirty="0">
                <a:solidFill>
                  <a:srgbClr val="000000"/>
                </a:solidFill>
                <a:effectLst/>
                <a:latin typeface="system-ui"/>
              </a:rPr>
              <a:t>Then He gave the disciples strict orders that they were to tell no one that He was the Christ.”</a:t>
            </a:r>
            <a:endParaRPr lang="en-US" sz="2400" dirty="0"/>
          </a:p>
        </p:txBody>
      </p:sp>
      <p:sp>
        <p:nvSpPr>
          <p:cNvPr id="4" name="TextBox 3">
            <a:extLst>
              <a:ext uri="{FF2B5EF4-FFF2-40B4-BE49-F238E27FC236}">
                <a16:creationId xmlns:a16="http://schemas.microsoft.com/office/drawing/2014/main" id="{8D56E3B3-63BE-3232-1622-8A47E386049A}"/>
              </a:ext>
            </a:extLst>
          </p:cNvPr>
          <p:cNvSpPr txBox="1"/>
          <p:nvPr/>
        </p:nvSpPr>
        <p:spPr>
          <a:xfrm>
            <a:off x="690318" y="5574121"/>
            <a:ext cx="9028305" cy="646331"/>
          </a:xfrm>
          <a:prstGeom prst="rect">
            <a:avLst/>
          </a:prstGeom>
          <a:noFill/>
        </p:spPr>
        <p:txBody>
          <a:bodyPr wrap="none" rtlCol="0">
            <a:spAutoFit/>
          </a:bodyPr>
          <a:lstStyle/>
          <a:p>
            <a:r>
              <a:rPr lang="en-US" dirty="0"/>
              <a:t>The church means all the believers. they will prevail in the end. It did not mean there would not be </a:t>
            </a:r>
          </a:p>
          <a:p>
            <a:r>
              <a:rPr lang="en-US" dirty="0"/>
              <a:t>disagreements or need for reforms. It meant in the end, we win. </a:t>
            </a:r>
          </a:p>
        </p:txBody>
      </p:sp>
      <p:sp>
        <p:nvSpPr>
          <p:cNvPr id="6" name="TextBox 5">
            <a:extLst>
              <a:ext uri="{FF2B5EF4-FFF2-40B4-BE49-F238E27FC236}">
                <a16:creationId xmlns:a16="http://schemas.microsoft.com/office/drawing/2014/main" id="{F655226C-951C-3121-3885-C0FA15750854}"/>
              </a:ext>
            </a:extLst>
          </p:cNvPr>
          <p:cNvSpPr txBox="1"/>
          <p:nvPr/>
        </p:nvSpPr>
        <p:spPr>
          <a:xfrm>
            <a:off x="1062471" y="6531124"/>
            <a:ext cx="6115050" cy="369332"/>
          </a:xfrm>
          <a:prstGeom prst="rect">
            <a:avLst/>
          </a:prstGeom>
          <a:noFill/>
        </p:spPr>
        <p:txBody>
          <a:bodyPr wrap="square">
            <a:spAutoFit/>
          </a:bodyPr>
          <a:lstStyle/>
          <a:p>
            <a:r>
              <a:rPr lang="en-US"/>
              <a:t>Source: https</a:t>
            </a:r>
            <a:r>
              <a:rPr lang="en-US" dirty="0"/>
              <a:t>://www.youtube.com/watch?v=qq1DTLsdloM</a:t>
            </a:r>
          </a:p>
        </p:txBody>
      </p:sp>
    </p:spTree>
    <p:extLst>
      <p:ext uri="{BB962C8B-B14F-4D97-AF65-F5344CB8AC3E}">
        <p14:creationId xmlns:p14="http://schemas.microsoft.com/office/powerpoint/2010/main" val="396708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6E04967-2FB1-E34F-1E82-FEF8DB91AFD5}"/>
              </a:ext>
            </a:extLst>
          </p:cNvPr>
          <p:cNvGraphicFramePr>
            <a:graphicFrameLocks noGrp="1"/>
          </p:cNvGraphicFramePr>
          <p:nvPr>
            <p:extLst>
              <p:ext uri="{D42A27DB-BD31-4B8C-83A1-F6EECF244321}">
                <p14:modId xmlns:p14="http://schemas.microsoft.com/office/powerpoint/2010/main" val="356941644"/>
              </p:ext>
            </p:extLst>
          </p:nvPr>
        </p:nvGraphicFramePr>
        <p:xfrm>
          <a:off x="90426" y="0"/>
          <a:ext cx="11508539" cy="6857999"/>
        </p:xfrm>
        <a:graphic>
          <a:graphicData uri="http://schemas.openxmlformats.org/drawingml/2006/table">
            <a:tbl>
              <a:tblPr firstRow="1" bandRow="1">
                <a:tableStyleId>{5C22544A-7EE6-4342-B048-85BDC9FD1C3A}</a:tableStyleId>
              </a:tblPr>
              <a:tblGrid>
                <a:gridCol w="3769729">
                  <a:extLst>
                    <a:ext uri="{9D8B030D-6E8A-4147-A177-3AD203B41FA5}">
                      <a16:colId xmlns:a16="http://schemas.microsoft.com/office/drawing/2014/main" val="13419748"/>
                    </a:ext>
                  </a:extLst>
                </a:gridCol>
                <a:gridCol w="7738810">
                  <a:extLst>
                    <a:ext uri="{9D8B030D-6E8A-4147-A177-3AD203B41FA5}">
                      <a16:colId xmlns:a16="http://schemas.microsoft.com/office/drawing/2014/main" val="3086724756"/>
                    </a:ext>
                  </a:extLst>
                </a:gridCol>
              </a:tblGrid>
              <a:tr h="629450">
                <a:tc>
                  <a:txBody>
                    <a:bodyPr/>
                    <a:lstStyle/>
                    <a:p>
                      <a:r>
                        <a:rPr lang="en-US" dirty="0"/>
                        <a:t>Topic</a:t>
                      </a:r>
                    </a:p>
                  </a:txBody>
                  <a:tcPr/>
                </a:tc>
                <a:tc>
                  <a:txBody>
                    <a:bodyPr/>
                    <a:lstStyle/>
                    <a:p>
                      <a:r>
                        <a:rPr lang="en-US" dirty="0"/>
                        <a:t>Christian Belief</a:t>
                      </a:r>
                    </a:p>
                  </a:txBody>
                  <a:tcPr/>
                </a:tc>
                <a:extLst>
                  <a:ext uri="{0D108BD9-81ED-4DB2-BD59-A6C34878D82A}">
                    <a16:rowId xmlns:a16="http://schemas.microsoft.com/office/drawing/2014/main" val="2077558841"/>
                  </a:ext>
                </a:extLst>
              </a:tr>
              <a:tr h="933456">
                <a:tc>
                  <a:txBody>
                    <a:bodyPr/>
                    <a:lstStyle/>
                    <a:p>
                      <a:pPr algn="ctr" fontAlgn="ctr"/>
                      <a:r>
                        <a:rPr lang="en-US" sz="2400" b="0" i="0" u="none" strike="noStrike" dirty="0">
                          <a:solidFill>
                            <a:srgbClr val="000000"/>
                          </a:solidFill>
                          <a:effectLst/>
                          <a:latin typeface="Arial" panose="020B0604020202020204" pitchFamily="34" charset="0"/>
                          <a:cs typeface="Arial" panose="020B0604020202020204" pitchFamily="34" charset="0"/>
                        </a:rPr>
                        <a:t>Substitutionary </a:t>
                      </a:r>
                    </a:p>
                    <a:p>
                      <a:pPr algn="ctr" fontAlgn="ctr"/>
                      <a:r>
                        <a:rPr lang="en-US" sz="2400" b="0" i="0" u="none" strike="noStrike" dirty="0">
                          <a:solidFill>
                            <a:srgbClr val="000000"/>
                          </a:solidFill>
                          <a:effectLst/>
                          <a:latin typeface="Arial" panose="020B0604020202020204" pitchFamily="34" charset="0"/>
                          <a:cs typeface="Arial" panose="020B0604020202020204" pitchFamily="34" charset="0"/>
                        </a:rPr>
                        <a:t>Atonement</a:t>
                      </a:r>
                    </a:p>
                  </a:txBody>
                  <a:tcPr marL="7620" marR="7620" marT="7620" marB="0" anchor="ctr"/>
                </a:tc>
                <a:tc>
                  <a:txBody>
                    <a:bodyPr/>
                    <a:lstStyle/>
                    <a:p>
                      <a:pPr algn="l" fontAlgn="t"/>
                      <a:r>
                        <a:rPr lang="en-US" sz="2800" b="0" i="0" u="none" strike="noStrike" dirty="0">
                          <a:solidFill>
                            <a:srgbClr val="16163F"/>
                          </a:solidFill>
                          <a:effectLst/>
                          <a:latin typeface="Avenir-lt-w01_35-light1475496"/>
                        </a:rPr>
                        <a:t>Isaiah 53:5; Hebrews 1:3; 1 Cor. 5:21; 1 Pet. 2:24;1 Pet. 3:18;</a:t>
                      </a:r>
                    </a:p>
                  </a:txBody>
                  <a:tcPr marL="7620" marR="7620" marT="7620" marB="0"/>
                </a:tc>
                <a:extLst>
                  <a:ext uri="{0D108BD9-81ED-4DB2-BD59-A6C34878D82A}">
                    <a16:rowId xmlns:a16="http://schemas.microsoft.com/office/drawing/2014/main" val="2719445239"/>
                  </a:ext>
                </a:extLst>
              </a:tr>
              <a:tr h="5295093">
                <a:tc>
                  <a:txBody>
                    <a:bodyPr/>
                    <a:lstStyle/>
                    <a:p>
                      <a:pPr algn="ctr" fontAlgn="ctr"/>
                      <a:r>
                        <a:rPr lang="en-US" sz="2400" b="0" i="0" u="none" strike="noStrike" dirty="0">
                          <a:solidFill>
                            <a:srgbClr val="000000"/>
                          </a:solidFill>
                          <a:effectLst/>
                          <a:latin typeface="Arial" panose="020B0604020202020204" pitchFamily="34" charset="0"/>
                          <a:cs typeface="Arial" panose="020B0604020202020204" pitchFamily="34" charset="0"/>
                        </a:rPr>
                        <a:t>The Church</a:t>
                      </a:r>
                    </a:p>
                  </a:txBody>
                  <a:tcPr marL="7620" marR="7620" marT="7620" marB="0" anchor="ctr"/>
                </a:tc>
                <a:tc>
                  <a:txBody>
                    <a:bodyPr/>
                    <a:lstStyle/>
                    <a:p>
                      <a:pPr algn="l" fontAlgn="b"/>
                      <a:r>
                        <a:rPr lang="en-US" sz="2400" b="0" i="0" u="none" strike="noStrike" dirty="0">
                          <a:solidFill>
                            <a:srgbClr val="16163F"/>
                          </a:solidFill>
                          <a:effectLst/>
                          <a:latin typeface="Avenir-lt-w01_35-light1475496"/>
                        </a:rPr>
                        <a:t>The Greek word for church is </a:t>
                      </a:r>
                      <a:r>
                        <a:rPr lang="en-US" sz="2400" b="0" i="0" u="none" strike="noStrike" dirty="0" err="1">
                          <a:solidFill>
                            <a:srgbClr val="16163F"/>
                          </a:solidFill>
                          <a:effectLst/>
                          <a:latin typeface="Avenir-lt-w01_35-light1475496"/>
                        </a:rPr>
                        <a:t>Ekklesia</a:t>
                      </a:r>
                      <a:r>
                        <a:rPr lang="en-US" sz="2400" b="0" i="0" u="none" strike="noStrike" dirty="0">
                          <a:solidFill>
                            <a:srgbClr val="16163F"/>
                          </a:solidFill>
                          <a:effectLst/>
                          <a:latin typeface="Avenir-lt-w01_35-light1475496"/>
                        </a:rPr>
                        <a:t> which is an assembly of believers (followers of Jesus). The assembly of believers joined to Christ's spiritual body by the Holy Spirit (1 Cor. 12:13) at the moment of regeneration (Titus. 3:3-6), when an individual place their faith in the Lord Jesus as their savior (Acts 16:31). </a:t>
                      </a:r>
                    </a:p>
                    <a:p>
                      <a:pPr algn="l" fontAlgn="b"/>
                      <a:r>
                        <a:rPr lang="en-US" sz="2400" b="0" i="0" u="none" strike="noStrike" dirty="0">
                          <a:solidFill>
                            <a:srgbClr val="16163F"/>
                          </a:solidFill>
                          <a:effectLst/>
                          <a:latin typeface="Avenir-lt-w01_35-light1475496"/>
                        </a:rPr>
                        <a:t>If still on earth they are members of a local church that meet regularly (Heb. 10:25) for edification (Eph. 4:12), worship (John 4:24), and participation in the ordinances. Paul addresses most of these in his epistles (e.g. "to the church of God which is in Corinth"- 1 Cor. 1:2). The local building is the physical church and the invisible Church is the Spiritual House – Christ is the chief cornerstone and the apostles are the foundation. 1 Corinthians 12:13; Ephesians 2:11-21; Matthew 16:18; Acts 1:8; Eph. 2:20</a:t>
                      </a:r>
                    </a:p>
                  </a:txBody>
                  <a:tcPr marL="7620" marR="7620" marT="7620" marB="0" anchor="b"/>
                </a:tc>
                <a:extLst>
                  <a:ext uri="{0D108BD9-81ED-4DB2-BD59-A6C34878D82A}">
                    <a16:rowId xmlns:a16="http://schemas.microsoft.com/office/drawing/2014/main" val="3576238267"/>
                  </a:ext>
                </a:extLst>
              </a:tr>
            </a:tbl>
          </a:graphicData>
        </a:graphic>
      </p:graphicFrame>
    </p:spTree>
    <p:extLst>
      <p:ext uri="{BB962C8B-B14F-4D97-AF65-F5344CB8AC3E}">
        <p14:creationId xmlns:p14="http://schemas.microsoft.com/office/powerpoint/2010/main" val="1621274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49F65-1186-387F-DE85-FB753828C2AA}"/>
              </a:ext>
            </a:extLst>
          </p:cNvPr>
          <p:cNvSpPr txBox="1"/>
          <p:nvPr/>
        </p:nvSpPr>
        <p:spPr>
          <a:xfrm>
            <a:off x="4042294" y="574040"/>
            <a:ext cx="2982932" cy="584775"/>
          </a:xfrm>
          <a:prstGeom prst="rect">
            <a:avLst/>
          </a:prstGeom>
          <a:noFill/>
        </p:spPr>
        <p:txBody>
          <a:bodyPr wrap="none" rtlCol="0">
            <a:spAutoFit/>
          </a:bodyPr>
          <a:lstStyle/>
          <a:p>
            <a:r>
              <a:rPr lang="en-US" sz="3200" dirty="0"/>
              <a:t>Biblical Response</a:t>
            </a:r>
          </a:p>
        </p:txBody>
      </p:sp>
      <p:sp>
        <p:nvSpPr>
          <p:cNvPr id="3" name="TextBox 2">
            <a:extLst>
              <a:ext uri="{FF2B5EF4-FFF2-40B4-BE49-F238E27FC236}">
                <a16:creationId xmlns:a16="http://schemas.microsoft.com/office/drawing/2014/main" id="{4F891E6D-671F-4650-7121-39184850F181}"/>
              </a:ext>
            </a:extLst>
          </p:cNvPr>
          <p:cNvSpPr txBox="1"/>
          <p:nvPr/>
        </p:nvSpPr>
        <p:spPr>
          <a:xfrm>
            <a:off x="653677" y="1033318"/>
            <a:ext cx="11155746" cy="1077218"/>
          </a:xfrm>
          <a:prstGeom prst="rect">
            <a:avLst/>
          </a:prstGeom>
          <a:noFill/>
        </p:spPr>
        <p:txBody>
          <a:bodyPr wrap="none" rtlCol="0">
            <a:spAutoFit/>
          </a:bodyPr>
          <a:lstStyle/>
          <a:p>
            <a:r>
              <a:rPr lang="en-US" sz="3200" dirty="0"/>
              <a:t>Matthew 16:18 – the gates of Hades does not overpower the church</a:t>
            </a:r>
          </a:p>
          <a:p>
            <a:r>
              <a:rPr lang="en-US" sz="3200" dirty="0"/>
              <a:t> because of the divine power of Christ, not an apostolic succession.</a:t>
            </a:r>
          </a:p>
        </p:txBody>
      </p:sp>
      <p:sp>
        <p:nvSpPr>
          <p:cNvPr id="4" name="TextBox 3">
            <a:extLst>
              <a:ext uri="{FF2B5EF4-FFF2-40B4-BE49-F238E27FC236}">
                <a16:creationId xmlns:a16="http://schemas.microsoft.com/office/drawing/2014/main" id="{4D79C79A-34D0-87F0-39E9-2D3A53F3F878}"/>
              </a:ext>
            </a:extLst>
          </p:cNvPr>
          <p:cNvSpPr txBox="1"/>
          <p:nvPr/>
        </p:nvSpPr>
        <p:spPr>
          <a:xfrm>
            <a:off x="653677" y="2110536"/>
            <a:ext cx="10980955" cy="2062103"/>
          </a:xfrm>
          <a:prstGeom prst="rect">
            <a:avLst/>
          </a:prstGeom>
          <a:noFill/>
        </p:spPr>
        <p:txBody>
          <a:bodyPr wrap="none" rtlCol="0">
            <a:spAutoFit/>
          </a:bodyPr>
          <a:lstStyle/>
          <a:p>
            <a:r>
              <a:rPr lang="en-US" sz="3200" dirty="0"/>
              <a:t>It is Christ who owns the Church because He purchased it with </a:t>
            </a:r>
          </a:p>
          <a:p>
            <a:r>
              <a:rPr lang="en-US" sz="3200" dirty="0"/>
              <a:t>His blood (Acts 20:28) and since He owns it, He protects it. He is</a:t>
            </a:r>
          </a:p>
          <a:p>
            <a:r>
              <a:rPr lang="en-US" sz="3200" dirty="0"/>
              <a:t>called the head of the Church (Eph. 5:23) and it is His prerogatives </a:t>
            </a:r>
          </a:p>
          <a:p>
            <a:r>
              <a:rPr lang="en-US" sz="3200" dirty="0"/>
              <a:t>to protect it, not finite humans.</a:t>
            </a:r>
          </a:p>
        </p:txBody>
      </p:sp>
      <p:sp>
        <p:nvSpPr>
          <p:cNvPr id="5" name="TextBox 4">
            <a:extLst>
              <a:ext uri="{FF2B5EF4-FFF2-40B4-BE49-F238E27FC236}">
                <a16:creationId xmlns:a16="http://schemas.microsoft.com/office/drawing/2014/main" id="{7C50339C-5434-BE07-1678-477CB6808166}"/>
              </a:ext>
            </a:extLst>
          </p:cNvPr>
          <p:cNvSpPr txBox="1"/>
          <p:nvPr/>
        </p:nvSpPr>
        <p:spPr>
          <a:xfrm>
            <a:off x="653677" y="4172639"/>
            <a:ext cx="11083355" cy="2246769"/>
          </a:xfrm>
          <a:prstGeom prst="rect">
            <a:avLst/>
          </a:prstGeom>
          <a:noFill/>
        </p:spPr>
        <p:txBody>
          <a:bodyPr wrap="none" rtlCol="0">
            <a:spAutoFit/>
          </a:bodyPr>
          <a:lstStyle/>
          <a:p>
            <a:r>
              <a:rPr lang="en-US" sz="2800" dirty="0"/>
              <a:t>Since the gates of Hades/death are also mentioned in Job 38:17 &amp; Psalm 9:13,</a:t>
            </a:r>
          </a:p>
          <a:p>
            <a:r>
              <a:rPr lang="en-US" sz="2800" dirty="0"/>
              <a:t>some scholars say that Jesus may just have been referring to His own</a:t>
            </a:r>
          </a:p>
          <a:p>
            <a:r>
              <a:rPr lang="en-US" sz="2800" dirty="0"/>
              <a:t> death would not stand in the way of His work building the Church </a:t>
            </a:r>
          </a:p>
          <a:p>
            <a:r>
              <a:rPr lang="en-US" sz="2800" dirty="0"/>
              <a:t>or any kind of death to Christians would get in the way. He would </a:t>
            </a:r>
          </a:p>
          <a:p>
            <a:r>
              <a:rPr lang="en-US" sz="2800" dirty="0"/>
              <a:t>become the head of the church (Eph 5:23) and build it through the ages.</a:t>
            </a:r>
          </a:p>
        </p:txBody>
      </p:sp>
    </p:spTree>
    <p:extLst>
      <p:ext uri="{BB962C8B-B14F-4D97-AF65-F5344CB8AC3E}">
        <p14:creationId xmlns:p14="http://schemas.microsoft.com/office/powerpoint/2010/main" val="1154131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EE770-C047-8513-394B-CE6BDD0A0CA6}"/>
              </a:ext>
            </a:extLst>
          </p:cNvPr>
          <p:cNvSpPr txBox="1"/>
          <p:nvPr/>
        </p:nvSpPr>
        <p:spPr>
          <a:xfrm>
            <a:off x="4522305" y="470574"/>
            <a:ext cx="2332690" cy="523220"/>
          </a:xfrm>
          <a:prstGeom prst="rect">
            <a:avLst/>
          </a:prstGeom>
          <a:noFill/>
        </p:spPr>
        <p:txBody>
          <a:bodyPr wrap="none" rtlCol="0">
            <a:spAutoFit/>
          </a:bodyPr>
          <a:lstStyle/>
          <a:p>
            <a:r>
              <a:rPr lang="en-US" sz="2800" dirty="0"/>
              <a:t>Scripture View </a:t>
            </a:r>
          </a:p>
        </p:txBody>
      </p:sp>
      <p:sp>
        <p:nvSpPr>
          <p:cNvPr id="4" name="TextBox 3">
            <a:extLst>
              <a:ext uri="{FF2B5EF4-FFF2-40B4-BE49-F238E27FC236}">
                <a16:creationId xmlns:a16="http://schemas.microsoft.com/office/drawing/2014/main" id="{540D0DEF-0260-73D4-FD95-DC599499213F}"/>
              </a:ext>
            </a:extLst>
          </p:cNvPr>
          <p:cNvSpPr txBox="1"/>
          <p:nvPr/>
        </p:nvSpPr>
        <p:spPr>
          <a:xfrm>
            <a:off x="747504" y="1110949"/>
            <a:ext cx="10696991" cy="3539430"/>
          </a:xfrm>
          <a:prstGeom prst="rect">
            <a:avLst/>
          </a:prstGeom>
          <a:noFill/>
        </p:spPr>
        <p:txBody>
          <a:bodyPr wrap="square">
            <a:spAutoFit/>
          </a:bodyPr>
          <a:lstStyle/>
          <a:p>
            <a:r>
              <a:rPr lang="en-US" sz="32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Peter in 1 Peter 2:4 explained the rock upon which the Christian church is built: “Coming to Him as to a living stone, rejected indeed by men, but chosen by God and precious, you also, as living stones, are being built up a spiritual house, a holy priesthood, to offer up spiritual sacrifices acceptable to God through Jesus Christ.”</a:t>
            </a:r>
            <a:br>
              <a:rPr lang="en-US" sz="32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3" name="TextBox 2">
            <a:extLst>
              <a:ext uri="{FF2B5EF4-FFF2-40B4-BE49-F238E27FC236}">
                <a16:creationId xmlns:a16="http://schemas.microsoft.com/office/drawing/2014/main" id="{4DEE82A3-2BD4-C15E-DDD3-4E3ECBCB80EC}"/>
              </a:ext>
            </a:extLst>
          </p:cNvPr>
          <p:cNvSpPr txBox="1"/>
          <p:nvPr/>
        </p:nvSpPr>
        <p:spPr>
          <a:xfrm>
            <a:off x="884583" y="4449482"/>
            <a:ext cx="10748905" cy="1200329"/>
          </a:xfrm>
          <a:prstGeom prst="rect">
            <a:avLst/>
          </a:prstGeom>
          <a:noFill/>
        </p:spPr>
        <p:txBody>
          <a:bodyPr wrap="none" rtlCol="0">
            <a:spAutoFit/>
          </a:bodyPr>
          <a:lstStyle/>
          <a:p>
            <a:r>
              <a:rPr lang="en-US" sz="2400" dirty="0"/>
              <a:t>Jesus was a “Melchizedek” once for all(Heb. 7:3) without successors High Priest while </a:t>
            </a:r>
          </a:p>
          <a:p>
            <a:r>
              <a:rPr lang="en-US" sz="2400" dirty="0"/>
              <a:t>believers are a believer priesthood. There was no office of priest in the New Testament. </a:t>
            </a:r>
          </a:p>
          <a:p>
            <a:r>
              <a:rPr lang="en-US" sz="2400" dirty="0"/>
              <a:t>The Roman priest which can work miracle of transubstantiation is no where is Scripture.</a:t>
            </a:r>
          </a:p>
        </p:txBody>
      </p:sp>
    </p:spTree>
    <p:extLst>
      <p:ext uri="{BB962C8B-B14F-4D97-AF65-F5344CB8AC3E}">
        <p14:creationId xmlns:p14="http://schemas.microsoft.com/office/powerpoint/2010/main" val="1832713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34AFE2-1E95-A4D6-B62F-1E733588183F}"/>
              </a:ext>
            </a:extLst>
          </p:cNvPr>
          <p:cNvSpPr txBox="1"/>
          <p:nvPr/>
        </p:nvSpPr>
        <p:spPr>
          <a:xfrm>
            <a:off x="862219" y="847132"/>
            <a:ext cx="10646051" cy="1384995"/>
          </a:xfrm>
          <a:prstGeom prst="rect">
            <a:avLst/>
          </a:prstGeom>
          <a:noFill/>
        </p:spPr>
        <p:txBody>
          <a:bodyPr wrap="square">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1Cor 10:4  “and drank the same spiritual drink; for they drank from the spiritual rock that accompanied them, and that rock was Christ.”</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8" name="TextBox 7">
            <a:extLst>
              <a:ext uri="{FF2B5EF4-FFF2-40B4-BE49-F238E27FC236}">
                <a16:creationId xmlns:a16="http://schemas.microsoft.com/office/drawing/2014/main" id="{0241B553-E492-4717-F078-140ED5F85037}"/>
              </a:ext>
            </a:extLst>
          </p:cNvPr>
          <p:cNvSpPr txBox="1"/>
          <p:nvPr/>
        </p:nvSpPr>
        <p:spPr>
          <a:xfrm>
            <a:off x="862219" y="2148534"/>
            <a:ext cx="10515600" cy="2677656"/>
          </a:xfrm>
          <a:prstGeom prst="rect">
            <a:avLst/>
          </a:prstGeom>
          <a:noFill/>
        </p:spPr>
        <p:txBody>
          <a:bodyPr wrap="square">
            <a:spAutoFit/>
          </a:bodyPr>
          <a:lstStyle/>
          <a:p>
            <a:r>
              <a:rPr lang="en-US" sz="2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Peter was a leading apostle of the early New Testament Church of God for many years, but not its chief cornerstone—that was, and is, Jesus Christ (Ephesians 2:20):</a:t>
            </a:r>
            <a:br>
              <a:rPr lang="en-US" sz="2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“built on the foundation of the apostles and prophets, with Christ Jesus himself as the chief cornerstone.”</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Tree>
    <p:extLst>
      <p:ext uri="{BB962C8B-B14F-4D97-AF65-F5344CB8AC3E}">
        <p14:creationId xmlns:p14="http://schemas.microsoft.com/office/powerpoint/2010/main" val="3923912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DB725-A8B1-05BF-9A59-05276802B5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10987C-EEF6-8801-1404-FE60D98ABF5C}"/>
              </a:ext>
            </a:extLst>
          </p:cNvPr>
          <p:cNvSpPr txBox="1"/>
          <p:nvPr/>
        </p:nvSpPr>
        <p:spPr>
          <a:xfrm>
            <a:off x="873760" y="840155"/>
            <a:ext cx="10830560" cy="4031873"/>
          </a:xfrm>
          <a:prstGeom prst="rect">
            <a:avLst/>
          </a:prstGeom>
          <a:noFill/>
        </p:spPr>
        <p:txBody>
          <a:bodyPr wrap="square">
            <a:spAutoFit/>
          </a:bodyPr>
          <a:lstStyle/>
          <a:p>
            <a:r>
              <a:rPr lang="en-US" sz="3200" dirty="0"/>
              <a:t>The “rock” is not Peter but rather his confession of faith that Jesus is the Christ (Matthew 16:13-20).  Peter also gives a similar declaration in John 6:68-69 where he tells Jesus that He has the words of eternal life and that Jesus is the Holy One of God.</a:t>
            </a:r>
            <a:br>
              <a:rPr lang="en-US" sz="3200" dirty="0"/>
            </a:br>
            <a:br>
              <a:rPr lang="en-US" sz="3200" dirty="0"/>
            </a:br>
            <a:r>
              <a:rPr lang="en-US" sz="3200" dirty="0"/>
              <a:t>Jesus is talking about himself and his church not the identity of Peter. Jesus goes on to tell them not to reveal his identity that He is the Christ.</a:t>
            </a:r>
          </a:p>
        </p:txBody>
      </p:sp>
      <p:sp>
        <p:nvSpPr>
          <p:cNvPr id="5" name="TextBox 4">
            <a:extLst>
              <a:ext uri="{FF2B5EF4-FFF2-40B4-BE49-F238E27FC236}">
                <a16:creationId xmlns:a16="http://schemas.microsoft.com/office/drawing/2014/main" id="{79EFB2EC-649F-901A-84A5-AF6327EF840B}"/>
              </a:ext>
            </a:extLst>
          </p:cNvPr>
          <p:cNvSpPr txBox="1"/>
          <p:nvPr/>
        </p:nvSpPr>
        <p:spPr>
          <a:xfrm>
            <a:off x="873759" y="4872028"/>
            <a:ext cx="10745083" cy="1384995"/>
          </a:xfrm>
          <a:prstGeom prst="rect">
            <a:avLst/>
          </a:prstGeom>
          <a:noFill/>
        </p:spPr>
        <p:txBody>
          <a:bodyPr wrap="square">
            <a:spAutoFit/>
          </a:bodyPr>
          <a:lstStyle/>
          <a:p>
            <a:r>
              <a:rPr lang="en-US" sz="2800" dirty="0"/>
              <a:t>Jesus does  not say “Upon you, Peter, I will build my church.” Instead, he makes a distinction between Peter (Petros) and the demonstrative pronoun preceding (</a:t>
            </a:r>
            <a:r>
              <a:rPr lang="en-US" sz="2800" dirty="0" err="1"/>
              <a:t>petra</a:t>
            </a:r>
            <a:r>
              <a:rPr lang="en-US" sz="2800" dirty="0"/>
              <a:t>-rock), the confession of faith, on which the Church is built.</a:t>
            </a:r>
          </a:p>
        </p:txBody>
      </p:sp>
    </p:spTree>
    <p:extLst>
      <p:ext uri="{BB962C8B-B14F-4D97-AF65-F5344CB8AC3E}">
        <p14:creationId xmlns:p14="http://schemas.microsoft.com/office/powerpoint/2010/main" val="813433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3D4F03-12E9-F89E-82E2-88276BCF9E97}"/>
              </a:ext>
            </a:extLst>
          </p:cNvPr>
          <p:cNvSpPr txBox="1"/>
          <p:nvPr/>
        </p:nvSpPr>
        <p:spPr>
          <a:xfrm>
            <a:off x="1000760" y="846019"/>
            <a:ext cx="10190480" cy="3816429"/>
          </a:xfrm>
          <a:prstGeom prst="rect">
            <a:avLst/>
          </a:prstGeom>
          <a:noFill/>
        </p:spPr>
        <p:txBody>
          <a:bodyPr wrap="square">
            <a:spAutoFit/>
          </a:bodyPr>
          <a:lstStyle/>
          <a:p>
            <a:r>
              <a:rPr lang="en-US" sz="2800" dirty="0">
                <a:solidFill>
                  <a:srgbClr val="141412"/>
                </a:solidFill>
                <a:effectLst/>
                <a:latin typeface="Helvetica" panose="020B0604020202020204" pitchFamily="34" charset="0"/>
                <a:ea typeface="Calibri" panose="020F0502020204030204" pitchFamily="34" charset="0"/>
              </a:rPr>
              <a:t>Jesus gave Peter “the keys of the kingdom of heaven,” not the keys to heaven. A key was a badge of authority/knowledge ( </a:t>
            </a:r>
            <a:r>
              <a:rPr lang="en-US" sz="2800" u="none" strike="noStrike" dirty="0">
                <a:solidFill>
                  <a:srgbClr val="BC360A"/>
                </a:solidFill>
                <a:effectLst/>
                <a:latin typeface="Helvetica" panose="020B0604020202020204" pitchFamily="34" charset="0"/>
                <a:ea typeface="Calibri" panose="020F0502020204030204" pitchFamily="34" charset="0"/>
                <a:cs typeface="Times New Roman" panose="02020603050405020304" pitchFamily="18" charset="0"/>
              </a:rPr>
              <a:t>Luke 11:52</a:t>
            </a:r>
            <a:r>
              <a:rPr lang="en-US" sz="2800" dirty="0">
                <a:solidFill>
                  <a:srgbClr val="141412"/>
                </a:solidFill>
                <a:effectLst/>
                <a:latin typeface="Helvetica" panose="020B0604020202020204" pitchFamily="34" charset="0"/>
                <a:ea typeface="Calibri" panose="020F0502020204030204" pitchFamily="34" charset="0"/>
              </a:rPr>
              <a:t> ), and then as now was used to open doors. Peter used the keys Christ gave him to open the door to the Jews on the Day of Pentecost ( Acts 2 ), to the Samaritans after the preaching of Philip ( </a:t>
            </a:r>
            <a:r>
              <a:rPr lang="en-US" sz="2800" u="none" strike="noStrike" dirty="0">
                <a:solidFill>
                  <a:srgbClr val="BC360A"/>
                </a:solidFill>
                <a:effectLst/>
                <a:latin typeface="Helvetica" panose="020B0604020202020204" pitchFamily="34" charset="0"/>
                <a:ea typeface="Calibri" panose="020F0502020204030204" pitchFamily="34" charset="0"/>
                <a:cs typeface="Times New Roman" panose="02020603050405020304" pitchFamily="18" charset="0"/>
              </a:rPr>
              <a:t>Acts 8:14-17</a:t>
            </a:r>
            <a:r>
              <a:rPr lang="en-US" sz="2800" dirty="0">
                <a:solidFill>
                  <a:srgbClr val="141412"/>
                </a:solidFill>
                <a:effectLst/>
                <a:latin typeface="Helvetica" panose="020B0604020202020204" pitchFamily="34" charset="0"/>
                <a:ea typeface="Calibri" panose="020F0502020204030204" pitchFamily="34" charset="0"/>
              </a:rPr>
              <a:t> ), and to the Gentiles after the Lord had sent him a vision and an appeal from Cornelius ( Acts 10 ).</a:t>
            </a:r>
            <a:br>
              <a:rPr lang="en-US" sz="1800" dirty="0">
                <a:solidFill>
                  <a:srgbClr val="141412"/>
                </a:solidFill>
                <a:effectLst/>
                <a:latin typeface="Helvetica" panose="020B0604020202020204" pitchFamily="34" charset="0"/>
                <a:ea typeface="Calibri" panose="020F0502020204030204" pitchFamily="34" charset="0"/>
              </a:rPr>
            </a:br>
            <a:endParaRPr lang="en-US" dirty="0"/>
          </a:p>
        </p:txBody>
      </p:sp>
      <p:sp>
        <p:nvSpPr>
          <p:cNvPr id="5" name="TextBox 4">
            <a:extLst>
              <a:ext uri="{FF2B5EF4-FFF2-40B4-BE49-F238E27FC236}">
                <a16:creationId xmlns:a16="http://schemas.microsoft.com/office/drawing/2014/main" id="{DA652D23-0368-9501-FE74-C53FA6DC4B71}"/>
              </a:ext>
            </a:extLst>
          </p:cNvPr>
          <p:cNvSpPr txBox="1"/>
          <p:nvPr/>
        </p:nvSpPr>
        <p:spPr>
          <a:xfrm>
            <a:off x="1000760" y="4836127"/>
            <a:ext cx="9553050" cy="861774"/>
          </a:xfrm>
          <a:prstGeom prst="rect">
            <a:avLst/>
          </a:prstGeom>
          <a:noFill/>
        </p:spPr>
        <p:txBody>
          <a:bodyPr wrap="square">
            <a:spAutoFit/>
          </a:bodyPr>
          <a:lstStyle/>
          <a:p>
            <a:r>
              <a:rPr lang="en-US" sz="32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t>Jesus is source of life. The Keys are Gospel or eternal life </a:t>
            </a:r>
            <a:br>
              <a:rPr lang="en-US" sz="1800" dirty="0">
                <a:solidFill>
                  <a:srgbClr val="1D2129"/>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079071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13E290-B3EB-D68D-35E0-F404FEAE76F6}"/>
              </a:ext>
            </a:extLst>
          </p:cNvPr>
          <p:cNvSpPr txBox="1"/>
          <p:nvPr/>
        </p:nvSpPr>
        <p:spPr>
          <a:xfrm>
            <a:off x="613063" y="955964"/>
            <a:ext cx="10504799" cy="1569660"/>
          </a:xfrm>
          <a:prstGeom prst="rect">
            <a:avLst/>
          </a:prstGeom>
          <a:noFill/>
        </p:spPr>
        <p:txBody>
          <a:bodyPr wrap="none" rtlCol="0">
            <a:spAutoFit/>
          </a:bodyPr>
          <a:lstStyle/>
          <a:p>
            <a:r>
              <a:rPr lang="en-US" sz="3200" dirty="0"/>
              <a:t>Pope’s and Magisterium are infallible when speaking </a:t>
            </a:r>
            <a:r>
              <a:rPr lang="en-US" sz="3200" i="1" dirty="0"/>
              <a:t>ex cathedra </a:t>
            </a:r>
          </a:p>
          <a:p>
            <a:r>
              <a:rPr lang="en-US" sz="3200" dirty="0"/>
              <a:t>(Pope) or with one voice (bishops in Magisterium-teaching body </a:t>
            </a:r>
          </a:p>
          <a:p>
            <a:r>
              <a:rPr lang="en-US" sz="3200" dirty="0"/>
              <a:t>of the church).</a:t>
            </a:r>
          </a:p>
        </p:txBody>
      </p:sp>
      <p:sp>
        <p:nvSpPr>
          <p:cNvPr id="2" name="TextBox 1">
            <a:extLst>
              <a:ext uri="{FF2B5EF4-FFF2-40B4-BE49-F238E27FC236}">
                <a16:creationId xmlns:a16="http://schemas.microsoft.com/office/drawing/2014/main" id="{7E655185-C72C-E001-117C-5C5A86743CA0}"/>
              </a:ext>
            </a:extLst>
          </p:cNvPr>
          <p:cNvSpPr txBox="1"/>
          <p:nvPr/>
        </p:nvSpPr>
        <p:spPr>
          <a:xfrm>
            <a:off x="3119856" y="0"/>
            <a:ext cx="5420458" cy="1077218"/>
          </a:xfrm>
          <a:prstGeom prst="rect">
            <a:avLst/>
          </a:prstGeom>
          <a:noFill/>
        </p:spPr>
        <p:txBody>
          <a:bodyPr wrap="none" rtlCol="0">
            <a:spAutoFit/>
          </a:bodyPr>
          <a:lstStyle/>
          <a:p>
            <a:pPr algn="ctr"/>
            <a:r>
              <a:rPr lang="en-US" sz="3200" dirty="0"/>
              <a:t>Infallible Pope and Magisterium?</a:t>
            </a:r>
          </a:p>
          <a:p>
            <a:pPr algn="ctr"/>
            <a:r>
              <a:rPr lang="en-US" sz="3200" dirty="0"/>
              <a:t>Catholic View</a:t>
            </a:r>
          </a:p>
        </p:txBody>
      </p:sp>
    </p:spTree>
    <p:extLst>
      <p:ext uri="{BB962C8B-B14F-4D97-AF65-F5344CB8AC3E}">
        <p14:creationId xmlns:p14="http://schemas.microsoft.com/office/powerpoint/2010/main" val="1666786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7DF3-D589-9168-51C2-A4D8F695A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5DEB46-E99E-6877-5EBF-A6D0B9F476AE}"/>
              </a:ext>
            </a:extLst>
          </p:cNvPr>
          <p:cNvSpPr txBox="1"/>
          <p:nvPr/>
        </p:nvSpPr>
        <p:spPr>
          <a:xfrm>
            <a:off x="4052454" y="685800"/>
            <a:ext cx="2982932" cy="584775"/>
          </a:xfrm>
          <a:prstGeom prst="rect">
            <a:avLst/>
          </a:prstGeom>
          <a:noFill/>
        </p:spPr>
        <p:txBody>
          <a:bodyPr wrap="none" rtlCol="0">
            <a:spAutoFit/>
          </a:bodyPr>
          <a:lstStyle/>
          <a:p>
            <a:r>
              <a:rPr lang="en-US" sz="3200" dirty="0"/>
              <a:t>Biblical Response</a:t>
            </a:r>
          </a:p>
        </p:txBody>
      </p:sp>
      <p:sp>
        <p:nvSpPr>
          <p:cNvPr id="2" name="TextBox 1">
            <a:extLst>
              <a:ext uri="{FF2B5EF4-FFF2-40B4-BE49-F238E27FC236}">
                <a16:creationId xmlns:a16="http://schemas.microsoft.com/office/drawing/2014/main" id="{FFC688F2-3D00-A2FB-005A-57C819BB01B9}"/>
              </a:ext>
            </a:extLst>
          </p:cNvPr>
          <p:cNvSpPr txBox="1"/>
          <p:nvPr/>
        </p:nvSpPr>
        <p:spPr>
          <a:xfrm>
            <a:off x="1160318" y="1482436"/>
            <a:ext cx="10435934" cy="1569660"/>
          </a:xfrm>
          <a:prstGeom prst="rect">
            <a:avLst/>
          </a:prstGeom>
          <a:noFill/>
        </p:spPr>
        <p:txBody>
          <a:bodyPr wrap="none" rtlCol="0">
            <a:spAutoFit/>
          </a:bodyPr>
          <a:lstStyle/>
          <a:p>
            <a:r>
              <a:rPr lang="en-US" sz="3200" dirty="0"/>
              <a:t>Paul and the other Apostles did not think they were infallible. </a:t>
            </a:r>
          </a:p>
          <a:p>
            <a:r>
              <a:rPr lang="en-US" sz="3200" dirty="0"/>
              <a:t>Paul warned that even if an angel that preached another Gospel </a:t>
            </a:r>
          </a:p>
          <a:p>
            <a:r>
              <a:rPr lang="en-US" sz="3200"/>
              <a:t>that angel </a:t>
            </a:r>
            <a:r>
              <a:rPr lang="en-US" sz="3200" dirty="0"/>
              <a:t>is to be accursed.  (Gal. 1:8).</a:t>
            </a:r>
          </a:p>
        </p:txBody>
      </p:sp>
      <p:sp>
        <p:nvSpPr>
          <p:cNvPr id="4" name="TextBox 3">
            <a:extLst>
              <a:ext uri="{FF2B5EF4-FFF2-40B4-BE49-F238E27FC236}">
                <a16:creationId xmlns:a16="http://schemas.microsoft.com/office/drawing/2014/main" id="{681247BA-F5DF-CF5E-5ADB-D6135D0D2C96}"/>
              </a:ext>
            </a:extLst>
          </p:cNvPr>
          <p:cNvSpPr txBox="1"/>
          <p:nvPr/>
        </p:nvSpPr>
        <p:spPr>
          <a:xfrm>
            <a:off x="967278" y="3168996"/>
            <a:ext cx="6763005" cy="584775"/>
          </a:xfrm>
          <a:prstGeom prst="rect">
            <a:avLst/>
          </a:prstGeom>
          <a:noFill/>
        </p:spPr>
        <p:txBody>
          <a:bodyPr wrap="none" rtlCol="0">
            <a:spAutoFit/>
          </a:bodyPr>
          <a:lstStyle/>
          <a:p>
            <a:r>
              <a:rPr lang="en-US" sz="3200" dirty="0"/>
              <a:t>Paul was tested to Scripture in Acts 17:1.</a:t>
            </a:r>
          </a:p>
        </p:txBody>
      </p:sp>
      <p:sp>
        <p:nvSpPr>
          <p:cNvPr id="5" name="TextBox 4">
            <a:extLst>
              <a:ext uri="{FF2B5EF4-FFF2-40B4-BE49-F238E27FC236}">
                <a16:creationId xmlns:a16="http://schemas.microsoft.com/office/drawing/2014/main" id="{DA7EBCE7-CA9B-50C7-E02D-85083D2F1E82}"/>
              </a:ext>
            </a:extLst>
          </p:cNvPr>
          <p:cNvSpPr txBox="1"/>
          <p:nvPr/>
        </p:nvSpPr>
        <p:spPr>
          <a:xfrm>
            <a:off x="967278" y="3981796"/>
            <a:ext cx="9288312" cy="584775"/>
          </a:xfrm>
          <a:prstGeom prst="rect">
            <a:avLst/>
          </a:prstGeom>
          <a:noFill/>
        </p:spPr>
        <p:txBody>
          <a:bodyPr wrap="none" rtlCol="0">
            <a:spAutoFit/>
          </a:bodyPr>
          <a:lstStyle/>
          <a:p>
            <a:r>
              <a:rPr lang="en-US" sz="3200" dirty="0"/>
              <a:t>Only Scripture is God-breathed (2 Tim. 3:16; John 10:35)</a:t>
            </a:r>
          </a:p>
        </p:txBody>
      </p:sp>
      <p:sp>
        <p:nvSpPr>
          <p:cNvPr id="6" name="TextBox 5">
            <a:extLst>
              <a:ext uri="{FF2B5EF4-FFF2-40B4-BE49-F238E27FC236}">
                <a16:creationId xmlns:a16="http://schemas.microsoft.com/office/drawing/2014/main" id="{AEAB6D85-DB62-E9DF-974F-F3288A1A8CFB}"/>
              </a:ext>
            </a:extLst>
          </p:cNvPr>
          <p:cNvSpPr txBox="1"/>
          <p:nvPr/>
        </p:nvSpPr>
        <p:spPr>
          <a:xfrm>
            <a:off x="784859" y="4683471"/>
            <a:ext cx="11059631" cy="1569660"/>
          </a:xfrm>
          <a:prstGeom prst="rect">
            <a:avLst/>
          </a:prstGeom>
          <a:noFill/>
        </p:spPr>
        <p:txBody>
          <a:bodyPr wrap="none" rtlCol="0">
            <a:spAutoFit/>
          </a:bodyPr>
          <a:lstStyle/>
          <a:p>
            <a:r>
              <a:rPr lang="en-US" sz="3200" dirty="0"/>
              <a:t>History shows Popes have errored, there have been more than one </a:t>
            </a:r>
          </a:p>
          <a:p>
            <a:r>
              <a:rPr lang="en-US" sz="3200" dirty="0"/>
              <a:t>Pope, up to 35 antipopes, they have committed atrocities, they have </a:t>
            </a:r>
          </a:p>
          <a:p>
            <a:r>
              <a:rPr lang="en-US" sz="3200" dirty="0"/>
              <a:t>contradicted each other, etc.</a:t>
            </a:r>
          </a:p>
        </p:txBody>
      </p:sp>
    </p:spTree>
    <p:extLst>
      <p:ext uri="{BB962C8B-B14F-4D97-AF65-F5344CB8AC3E}">
        <p14:creationId xmlns:p14="http://schemas.microsoft.com/office/powerpoint/2010/main" val="1739824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6FB1-FEEB-F362-0F57-0161C65536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D9B753-5157-C540-9BBC-7BCE1DC26C74}"/>
              </a:ext>
            </a:extLst>
          </p:cNvPr>
          <p:cNvSpPr txBox="1"/>
          <p:nvPr/>
        </p:nvSpPr>
        <p:spPr>
          <a:xfrm>
            <a:off x="4052454" y="685800"/>
            <a:ext cx="2982932" cy="584775"/>
          </a:xfrm>
          <a:prstGeom prst="rect">
            <a:avLst/>
          </a:prstGeom>
          <a:noFill/>
        </p:spPr>
        <p:txBody>
          <a:bodyPr wrap="none" rtlCol="0">
            <a:spAutoFit/>
          </a:bodyPr>
          <a:lstStyle/>
          <a:p>
            <a:r>
              <a:rPr lang="en-US" sz="3200" dirty="0"/>
              <a:t>Biblical Response</a:t>
            </a:r>
          </a:p>
        </p:txBody>
      </p:sp>
      <p:sp>
        <p:nvSpPr>
          <p:cNvPr id="2" name="TextBox 1">
            <a:extLst>
              <a:ext uri="{FF2B5EF4-FFF2-40B4-BE49-F238E27FC236}">
                <a16:creationId xmlns:a16="http://schemas.microsoft.com/office/drawing/2014/main" id="{A836C9EB-0EAC-60DF-616A-32C8C7F8A45D}"/>
              </a:ext>
            </a:extLst>
          </p:cNvPr>
          <p:cNvSpPr txBox="1"/>
          <p:nvPr/>
        </p:nvSpPr>
        <p:spPr>
          <a:xfrm>
            <a:off x="858953" y="1434955"/>
            <a:ext cx="10828798" cy="1569660"/>
          </a:xfrm>
          <a:prstGeom prst="rect">
            <a:avLst/>
          </a:prstGeom>
          <a:noFill/>
        </p:spPr>
        <p:txBody>
          <a:bodyPr wrap="none" rtlCol="0">
            <a:spAutoFit/>
          </a:bodyPr>
          <a:lstStyle/>
          <a:p>
            <a:r>
              <a:rPr lang="en-US" sz="3200" dirty="0"/>
              <a:t>There were no successors. The apostles were hand picked and </a:t>
            </a:r>
          </a:p>
          <a:p>
            <a:r>
              <a:rPr lang="en-US" sz="3200" dirty="0"/>
              <a:t>given sign gifts (2 Cor. 12:12; Matt. 10:8; John 9:1-7; Acts 16:16-18;</a:t>
            </a:r>
          </a:p>
          <a:p>
            <a:r>
              <a:rPr lang="en-US" sz="3200" dirty="0"/>
              <a:t>Acts 5:1-11).</a:t>
            </a:r>
          </a:p>
        </p:txBody>
      </p:sp>
      <p:sp>
        <p:nvSpPr>
          <p:cNvPr id="4" name="TextBox 3">
            <a:extLst>
              <a:ext uri="{FF2B5EF4-FFF2-40B4-BE49-F238E27FC236}">
                <a16:creationId xmlns:a16="http://schemas.microsoft.com/office/drawing/2014/main" id="{6EBF4E31-F7ED-3AA5-885F-39154C4343D2}"/>
              </a:ext>
            </a:extLst>
          </p:cNvPr>
          <p:cNvSpPr txBox="1"/>
          <p:nvPr/>
        </p:nvSpPr>
        <p:spPr>
          <a:xfrm>
            <a:off x="967278" y="3168996"/>
            <a:ext cx="10053586" cy="1077218"/>
          </a:xfrm>
          <a:prstGeom prst="rect">
            <a:avLst/>
          </a:prstGeom>
          <a:noFill/>
        </p:spPr>
        <p:txBody>
          <a:bodyPr wrap="none" rtlCol="0">
            <a:spAutoFit/>
          </a:bodyPr>
          <a:lstStyle/>
          <a:p>
            <a:r>
              <a:rPr lang="en-US" sz="3200" dirty="0"/>
              <a:t>The authority of apostolic writings has replaced the authority </a:t>
            </a:r>
          </a:p>
          <a:p>
            <a:r>
              <a:rPr lang="en-US" sz="3200" dirty="0"/>
              <a:t>of the first-century apostolic writers.</a:t>
            </a:r>
          </a:p>
        </p:txBody>
      </p:sp>
      <p:sp>
        <p:nvSpPr>
          <p:cNvPr id="5" name="TextBox 4">
            <a:extLst>
              <a:ext uri="{FF2B5EF4-FFF2-40B4-BE49-F238E27FC236}">
                <a16:creationId xmlns:a16="http://schemas.microsoft.com/office/drawing/2014/main" id="{83692070-DA53-6B95-71CA-BAD6A7357F5C}"/>
              </a:ext>
            </a:extLst>
          </p:cNvPr>
          <p:cNvSpPr txBox="1"/>
          <p:nvPr/>
        </p:nvSpPr>
        <p:spPr>
          <a:xfrm>
            <a:off x="858953" y="4363114"/>
            <a:ext cx="8293937" cy="584775"/>
          </a:xfrm>
          <a:prstGeom prst="rect">
            <a:avLst/>
          </a:prstGeom>
          <a:noFill/>
        </p:spPr>
        <p:txBody>
          <a:bodyPr wrap="none" rtlCol="0">
            <a:spAutoFit/>
          </a:bodyPr>
          <a:lstStyle/>
          <a:p>
            <a:r>
              <a:rPr lang="en-US" sz="3200" dirty="0"/>
              <a:t>The faith was handed down “once for all” (Jude 3).</a:t>
            </a:r>
          </a:p>
        </p:txBody>
      </p:sp>
      <p:sp>
        <p:nvSpPr>
          <p:cNvPr id="6" name="TextBox 5">
            <a:extLst>
              <a:ext uri="{FF2B5EF4-FFF2-40B4-BE49-F238E27FC236}">
                <a16:creationId xmlns:a16="http://schemas.microsoft.com/office/drawing/2014/main" id="{EABB3A57-24F3-EB9C-D01F-7D3CFD1F2189}"/>
              </a:ext>
            </a:extLst>
          </p:cNvPr>
          <p:cNvSpPr txBox="1"/>
          <p:nvPr/>
        </p:nvSpPr>
        <p:spPr>
          <a:xfrm>
            <a:off x="858953" y="5094982"/>
            <a:ext cx="11130163" cy="1077218"/>
          </a:xfrm>
          <a:prstGeom prst="rect">
            <a:avLst/>
          </a:prstGeom>
          <a:noFill/>
        </p:spPr>
        <p:txBody>
          <a:bodyPr wrap="none" rtlCol="0">
            <a:spAutoFit/>
          </a:bodyPr>
          <a:lstStyle/>
          <a:p>
            <a:r>
              <a:rPr lang="en-US" sz="3200" dirty="0"/>
              <a:t>The church was built on the foundation of the apostles (Eph. 2:20).</a:t>
            </a:r>
          </a:p>
          <a:p>
            <a:r>
              <a:rPr lang="en-US" sz="3200" dirty="0"/>
              <a:t>Once a foundation is built, no further foundation is needed.</a:t>
            </a:r>
          </a:p>
        </p:txBody>
      </p:sp>
    </p:spTree>
    <p:extLst>
      <p:ext uri="{BB962C8B-B14F-4D97-AF65-F5344CB8AC3E}">
        <p14:creationId xmlns:p14="http://schemas.microsoft.com/office/powerpoint/2010/main" val="2038089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A7B165-DF64-CBE8-978F-12ECFD5AE255}"/>
              </a:ext>
            </a:extLst>
          </p:cNvPr>
          <p:cNvSpPr txBox="1"/>
          <p:nvPr/>
        </p:nvSpPr>
        <p:spPr>
          <a:xfrm>
            <a:off x="599907" y="620222"/>
            <a:ext cx="10752046" cy="1569660"/>
          </a:xfrm>
          <a:prstGeom prst="rect">
            <a:avLst/>
          </a:prstGeom>
          <a:noFill/>
        </p:spPr>
        <p:txBody>
          <a:bodyPr wrap="none" rtlCol="0">
            <a:spAutoFit/>
          </a:bodyPr>
          <a:lstStyle/>
          <a:p>
            <a:r>
              <a:rPr lang="en-US" sz="3200" dirty="0"/>
              <a:t>We do not subject ourselves to an organization (the Magisterium). </a:t>
            </a:r>
          </a:p>
          <a:p>
            <a:r>
              <a:rPr lang="en-US" sz="3200" dirty="0"/>
              <a:t> We subject ourselves to Scripture. That is what we are held </a:t>
            </a:r>
          </a:p>
          <a:p>
            <a:r>
              <a:rPr lang="en-US" sz="3200" dirty="0"/>
              <a:t>accountable to.</a:t>
            </a:r>
          </a:p>
        </p:txBody>
      </p:sp>
      <p:sp>
        <p:nvSpPr>
          <p:cNvPr id="4" name="TextBox 3">
            <a:extLst>
              <a:ext uri="{FF2B5EF4-FFF2-40B4-BE49-F238E27FC236}">
                <a16:creationId xmlns:a16="http://schemas.microsoft.com/office/drawing/2014/main" id="{37413EC7-8A38-FBED-6AD3-C4EDAC31DC3C}"/>
              </a:ext>
            </a:extLst>
          </p:cNvPr>
          <p:cNvSpPr txBox="1"/>
          <p:nvPr/>
        </p:nvSpPr>
        <p:spPr>
          <a:xfrm>
            <a:off x="927898" y="2437638"/>
            <a:ext cx="9909123" cy="2677656"/>
          </a:xfrm>
          <a:prstGeom prst="rect">
            <a:avLst/>
          </a:prstGeom>
          <a:noFill/>
        </p:spPr>
        <p:txBody>
          <a:bodyPr wrap="none" rtlCol="0">
            <a:spAutoFit/>
          </a:bodyPr>
          <a:lstStyle/>
          <a:p>
            <a:r>
              <a:rPr lang="en-US" sz="2800" dirty="0"/>
              <a:t>1 Thess. 5:21- “</a:t>
            </a:r>
            <a:r>
              <a:rPr lang="en-US" sz="2800" b="0" i="0" dirty="0">
                <a:solidFill>
                  <a:srgbClr val="000000"/>
                </a:solidFill>
                <a:effectLst/>
                <a:latin typeface="system-ui"/>
              </a:rPr>
              <a:t>but examine everything; hold firmly to that which</a:t>
            </a:r>
          </a:p>
          <a:p>
            <a:r>
              <a:rPr lang="en-US" sz="2800" b="0" i="0" dirty="0">
                <a:solidFill>
                  <a:srgbClr val="000000"/>
                </a:solidFill>
                <a:effectLst/>
                <a:latin typeface="system-ui"/>
              </a:rPr>
              <a:t> is good,”</a:t>
            </a:r>
          </a:p>
          <a:p>
            <a:endParaRPr lang="en-US" sz="2800" dirty="0">
              <a:solidFill>
                <a:srgbClr val="000000"/>
              </a:solidFill>
              <a:latin typeface="system-ui"/>
            </a:endParaRPr>
          </a:p>
          <a:p>
            <a:r>
              <a:rPr lang="en-US" sz="2800" dirty="0">
                <a:solidFill>
                  <a:srgbClr val="000000"/>
                </a:solidFill>
                <a:latin typeface="system-ui"/>
              </a:rPr>
              <a:t>1 John 4:1 -</a:t>
            </a:r>
            <a:r>
              <a:rPr lang="en-US" sz="2800" b="0" i="0" dirty="0">
                <a:solidFill>
                  <a:srgbClr val="000000"/>
                </a:solidFill>
                <a:effectLst/>
                <a:latin typeface="system-ui"/>
              </a:rPr>
              <a:t>Beloved, do not believe every spirit, but test the spirits </a:t>
            </a:r>
          </a:p>
          <a:p>
            <a:r>
              <a:rPr lang="en-US" sz="2800" b="0" i="0" dirty="0">
                <a:solidFill>
                  <a:srgbClr val="000000"/>
                </a:solidFill>
                <a:effectLst/>
                <a:latin typeface="system-ui"/>
              </a:rPr>
              <a:t>to see whether they are from God, because many false prophets </a:t>
            </a:r>
          </a:p>
          <a:p>
            <a:r>
              <a:rPr lang="en-US" sz="2800" b="0" i="0" dirty="0">
                <a:solidFill>
                  <a:srgbClr val="000000"/>
                </a:solidFill>
                <a:effectLst/>
                <a:latin typeface="system-ui"/>
              </a:rPr>
              <a:t>have gone out into the world.</a:t>
            </a:r>
            <a:endParaRPr lang="en-US" sz="2800" dirty="0"/>
          </a:p>
        </p:txBody>
      </p:sp>
      <p:sp>
        <p:nvSpPr>
          <p:cNvPr id="5" name="TextBox 4">
            <a:extLst>
              <a:ext uri="{FF2B5EF4-FFF2-40B4-BE49-F238E27FC236}">
                <a16:creationId xmlns:a16="http://schemas.microsoft.com/office/drawing/2014/main" id="{D6BAAD1A-8432-0DA8-D716-1EC7B425BBA3}"/>
              </a:ext>
            </a:extLst>
          </p:cNvPr>
          <p:cNvSpPr txBox="1"/>
          <p:nvPr/>
        </p:nvSpPr>
        <p:spPr>
          <a:xfrm>
            <a:off x="4156363" y="0"/>
            <a:ext cx="2982932" cy="584775"/>
          </a:xfrm>
          <a:prstGeom prst="rect">
            <a:avLst/>
          </a:prstGeom>
          <a:noFill/>
        </p:spPr>
        <p:txBody>
          <a:bodyPr wrap="none" rtlCol="0">
            <a:spAutoFit/>
          </a:bodyPr>
          <a:lstStyle/>
          <a:p>
            <a:r>
              <a:rPr lang="en-US" sz="3200" dirty="0"/>
              <a:t>Biblical Response</a:t>
            </a:r>
          </a:p>
        </p:txBody>
      </p:sp>
      <p:sp>
        <p:nvSpPr>
          <p:cNvPr id="3" name="TextBox 2">
            <a:extLst>
              <a:ext uri="{FF2B5EF4-FFF2-40B4-BE49-F238E27FC236}">
                <a16:creationId xmlns:a16="http://schemas.microsoft.com/office/drawing/2014/main" id="{0551FED9-73AB-401C-043C-04AF3A9F5607}"/>
              </a:ext>
            </a:extLst>
          </p:cNvPr>
          <p:cNvSpPr txBox="1"/>
          <p:nvPr/>
        </p:nvSpPr>
        <p:spPr>
          <a:xfrm>
            <a:off x="1321904" y="5615609"/>
            <a:ext cx="9986067" cy="646331"/>
          </a:xfrm>
          <a:prstGeom prst="rect">
            <a:avLst/>
          </a:prstGeom>
          <a:noFill/>
        </p:spPr>
        <p:txBody>
          <a:bodyPr wrap="none" rtlCol="0">
            <a:spAutoFit/>
          </a:bodyPr>
          <a:lstStyle/>
          <a:p>
            <a:r>
              <a:rPr lang="en-US" dirty="0"/>
              <a:t>Matthew 28:20- I will be with you always- this says nothing about apostle succussion. In verse 19 Jesus says to</a:t>
            </a:r>
          </a:p>
          <a:p>
            <a:r>
              <a:rPr lang="en-US" dirty="0"/>
              <a:t>make disciples of all nations and v (2) Jesus will be with them. </a:t>
            </a:r>
          </a:p>
        </p:txBody>
      </p:sp>
    </p:spTree>
    <p:extLst>
      <p:ext uri="{BB962C8B-B14F-4D97-AF65-F5344CB8AC3E}">
        <p14:creationId xmlns:p14="http://schemas.microsoft.com/office/powerpoint/2010/main" val="313247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5AD34-06DB-59ED-B3E9-F2B10D6E2638}"/>
              </a:ext>
            </a:extLst>
          </p:cNvPr>
          <p:cNvSpPr txBox="1"/>
          <p:nvPr/>
        </p:nvSpPr>
        <p:spPr>
          <a:xfrm>
            <a:off x="707506" y="730366"/>
            <a:ext cx="10849701" cy="2677656"/>
          </a:xfrm>
          <a:prstGeom prst="rect">
            <a:avLst/>
          </a:prstGeom>
          <a:noFill/>
        </p:spPr>
        <p:txBody>
          <a:bodyPr wrap="none" rtlCol="0">
            <a:spAutoFit/>
          </a:bodyPr>
          <a:lstStyle/>
          <a:p>
            <a:r>
              <a:rPr lang="en-US" sz="2800" dirty="0"/>
              <a:t>Holy Spirit is our guide.  This does not mean every verses and every doctrine</a:t>
            </a:r>
          </a:p>
          <a:p>
            <a:r>
              <a:rPr lang="en-US" sz="2800" dirty="0"/>
              <a:t> in the Bible is equally clear. The main verses and main doctrines are clear.</a:t>
            </a:r>
            <a:br>
              <a:rPr lang="en-US" sz="2800" dirty="0"/>
            </a:br>
            <a:br>
              <a:rPr lang="en-US" sz="2800" dirty="0"/>
            </a:br>
            <a:r>
              <a:rPr lang="en-US" sz="2800" dirty="0"/>
              <a:t>The plain things are the main things. Close to 200 references in the </a:t>
            </a:r>
          </a:p>
          <a:p>
            <a:r>
              <a:rPr lang="en-US" sz="2800" dirty="0"/>
              <a:t>New Testament regarding salvation comes from faith in Christ alone is an </a:t>
            </a:r>
          </a:p>
          <a:p>
            <a:r>
              <a:rPr lang="en-US" sz="2800" dirty="0"/>
              <a:t>example.</a:t>
            </a:r>
          </a:p>
        </p:txBody>
      </p:sp>
      <p:sp>
        <p:nvSpPr>
          <p:cNvPr id="3" name="TextBox 2">
            <a:extLst>
              <a:ext uri="{FF2B5EF4-FFF2-40B4-BE49-F238E27FC236}">
                <a16:creationId xmlns:a16="http://schemas.microsoft.com/office/drawing/2014/main" id="{24C37204-7656-0252-2B46-E734A911878B}"/>
              </a:ext>
            </a:extLst>
          </p:cNvPr>
          <p:cNvSpPr txBox="1"/>
          <p:nvPr/>
        </p:nvSpPr>
        <p:spPr>
          <a:xfrm>
            <a:off x="671149" y="3615575"/>
            <a:ext cx="11008013" cy="1384995"/>
          </a:xfrm>
          <a:prstGeom prst="rect">
            <a:avLst/>
          </a:prstGeom>
          <a:noFill/>
        </p:spPr>
        <p:txBody>
          <a:bodyPr wrap="none" rtlCol="0">
            <a:spAutoFit/>
          </a:bodyPr>
          <a:lstStyle/>
          <a:p>
            <a:r>
              <a:rPr lang="en-US" sz="2800" dirty="0"/>
              <a:t>The Magisterium  teaching on Mary, tradition, and justification have been </a:t>
            </a:r>
          </a:p>
          <a:p>
            <a:r>
              <a:rPr lang="en-US" sz="2800" dirty="0"/>
              <a:t>interpreted differently by Magisterium’s through the years so even the </a:t>
            </a:r>
          </a:p>
          <a:p>
            <a:r>
              <a:rPr lang="en-US" sz="2800" dirty="0"/>
              <a:t>Magisterium teachings need interpretation. They have had disunity in the past.</a:t>
            </a:r>
          </a:p>
        </p:txBody>
      </p:sp>
      <p:sp>
        <p:nvSpPr>
          <p:cNvPr id="4" name="TextBox 3">
            <a:extLst>
              <a:ext uri="{FF2B5EF4-FFF2-40B4-BE49-F238E27FC236}">
                <a16:creationId xmlns:a16="http://schemas.microsoft.com/office/drawing/2014/main" id="{15BFA592-89ED-B951-AA4E-330033675F18}"/>
              </a:ext>
            </a:extLst>
          </p:cNvPr>
          <p:cNvSpPr txBox="1"/>
          <p:nvPr/>
        </p:nvSpPr>
        <p:spPr>
          <a:xfrm>
            <a:off x="707506" y="5513844"/>
            <a:ext cx="8955721" cy="523220"/>
          </a:xfrm>
          <a:prstGeom prst="rect">
            <a:avLst/>
          </a:prstGeom>
          <a:noFill/>
        </p:spPr>
        <p:txBody>
          <a:bodyPr wrap="none" rtlCol="0">
            <a:spAutoFit/>
          </a:bodyPr>
          <a:lstStyle/>
          <a:p>
            <a:r>
              <a:rPr lang="en-US" sz="2800" dirty="0"/>
              <a:t>The Holy Spirit has gifted the church with Pastors and teachers.</a:t>
            </a:r>
          </a:p>
        </p:txBody>
      </p:sp>
      <p:sp>
        <p:nvSpPr>
          <p:cNvPr id="5" name="TextBox 4">
            <a:extLst>
              <a:ext uri="{FF2B5EF4-FFF2-40B4-BE49-F238E27FC236}">
                <a16:creationId xmlns:a16="http://schemas.microsoft.com/office/drawing/2014/main" id="{E051A999-D0C6-2BBC-B8EC-00A122427E45}"/>
              </a:ext>
            </a:extLst>
          </p:cNvPr>
          <p:cNvSpPr txBox="1"/>
          <p:nvPr/>
        </p:nvSpPr>
        <p:spPr>
          <a:xfrm>
            <a:off x="4322617" y="-27787"/>
            <a:ext cx="2982932" cy="584775"/>
          </a:xfrm>
          <a:prstGeom prst="rect">
            <a:avLst/>
          </a:prstGeom>
          <a:noFill/>
        </p:spPr>
        <p:txBody>
          <a:bodyPr wrap="none" rtlCol="0">
            <a:spAutoFit/>
          </a:bodyPr>
          <a:lstStyle/>
          <a:p>
            <a:r>
              <a:rPr lang="en-US" sz="3200" dirty="0"/>
              <a:t>Biblical Response</a:t>
            </a:r>
          </a:p>
        </p:txBody>
      </p:sp>
    </p:spTree>
    <p:extLst>
      <p:ext uri="{BB962C8B-B14F-4D97-AF65-F5344CB8AC3E}">
        <p14:creationId xmlns:p14="http://schemas.microsoft.com/office/powerpoint/2010/main" val="243267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7D9CB-3DA5-92CD-1B2C-74B2FE9B7FC6}"/>
              </a:ext>
            </a:extLst>
          </p:cNvPr>
          <p:cNvSpPr txBox="1"/>
          <p:nvPr/>
        </p:nvSpPr>
        <p:spPr>
          <a:xfrm>
            <a:off x="3667539" y="3130826"/>
            <a:ext cx="4239494" cy="646331"/>
          </a:xfrm>
          <a:prstGeom prst="rect">
            <a:avLst/>
          </a:prstGeom>
          <a:noFill/>
        </p:spPr>
        <p:txBody>
          <a:bodyPr wrap="none" rtlCol="0">
            <a:spAutoFit/>
          </a:bodyPr>
          <a:lstStyle/>
          <a:p>
            <a:r>
              <a:rPr lang="en-US" sz="3600" dirty="0"/>
              <a:t>Terms and Definitions</a:t>
            </a:r>
          </a:p>
        </p:txBody>
      </p:sp>
    </p:spTree>
    <p:extLst>
      <p:ext uri="{BB962C8B-B14F-4D97-AF65-F5344CB8AC3E}">
        <p14:creationId xmlns:p14="http://schemas.microsoft.com/office/powerpoint/2010/main" val="12127262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B22CC0-ED7F-FB37-7D76-620723B1225B}"/>
              </a:ext>
            </a:extLst>
          </p:cNvPr>
          <p:cNvSpPr txBox="1"/>
          <p:nvPr/>
        </p:nvSpPr>
        <p:spPr>
          <a:xfrm>
            <a:off x="1090819" y="1027908"/>
            <a:ext cx="10279546" cy="646331"/>
          </a:xfrm>
          <a:prstGeom prst="rect">
            <a:avLst/>
          </a:prstGeom>
          <a:noFill/>
        </p:spPr>
        <p:txBody>
          <a:bodyPr wrap="square">
            <a:spAutoFit/>
          </a:bodyPr>
          <a:lstStyle/>
          <a:p>
            <a:r>
              <a:rPr lang="en-US" b="0" i="0" dirty="0" err="1">
                <a:solidFill>
                  <a:srgbClr val="1F1F1F"/>
                </a:solidFill>
                <a:effectLst/>
                <a:latin typeface="Google Sans"/>
              </a:rPr>
              <a:t>Sedevacantism</a:t>
            </a:r>
            <a:r>
              <a:rPr lang="en-US" b="0" i="0" dirty="0">
                <a:solidFill>
                  <a:srgbClr val="1F1F1F"/>
                </a:solidFill>
                <a:effectLst/>
                <a:latin typeface="Google Sans"/>
              </a:rPr>
              <a:t> is derived from the Latin phrase </a:t>
            </a:r>
            <a:r>
              <a:rPr lang="en-US" b="0" i="0" dirty="0" err="1">
                <a:solidFill>
                  <a:srgbClr val="040C28"/>
                </a:solidFill>
                <a:effectLst/>
                <a:latin typeface="Google Sans"/>
              </a:rPr>
              <a:t>sede</a:t>
            </a:r>
            <a:r>
              <a:rPr lang="en-US" b="0" i="0" dirty="0">
                <a:solidFill>
                  <a:srgbClr val="040C28"/>
                </a:solidFill>
                <a:effectLst/>
                <a:latin typeface="Google Sans"/>
              </a:rPr>
              <a:t> </a:t>
            </a:r>
            <a:r>
              <a:rPr lang="en-US" b="0" i="0" dirty="0" err="1">
                <a:solidFill>
                  <a:srgbClr val="040C28"/>
                </a:solidFill>
                <a:effectLst/>
                <a:latin typeface="Google Sans"/>
              </a:rPr>
              <a:t>vacante</a:t>
            </a:r>
            <a:r>
              <a:rPr lang="en-US" b="0" i="0" dirty="0">
                <a:solidFill>
                  <a:srgbClr val="1F1F1F"/>
                </a:solidFill>
                <a:effectLst/>
                <a:latin typeface="Google Sans"/>
              </a:rPr>
              <a:t>, which means "the chair [of the Bishop of Rome] being vacant".</a:t>
            </a:r>
            <a:endParaRPr lang="en-US" dirty="0"/>
          </a:p>
        </p:txBody>
      </p:sp>
      <p:sp>
        <p:nvSpPr>
          <p:cNvPr id="5" name="TextBox 4">
            <a:extLst>
              <a:ext uri="{FF2B5EF4-FFF2-40B4-BE49-F238E27FC236}">
                <a16:creationId xmlns:a16="http://schemas.microsoft.com/office/drawing/2014/main" id="{9E3DA281-711E-45FF-C816-A581435613CF}"/>
              </a:ext>
            </a:extLst>
          </p:cNvPr>
          <p:cNvSpPr txBox="1"/>
          <p:nvPr/>
        </p:nvSpPr>
        <p:spPr>
          <a:xfrm>
            <a:off x="1090819" y="1976664"/>
            <a:ext cx="9710530" cy="1200329"/>
          </a:xfrm>
          <a:prstGeom prst="rect">
            <a:avLst/>
          </a:prstGeom>
          <a:noFill/>
        </p:spPr>
        <p:txBody>
          <a:bodyPr wrap="square">
            <a:spAutoFit/>
          </a:bodyPr>
          <a:lstStyle/>
          <a:p>
            <a:r>
              <a:rPr lang="en-US" dirty="0">
                <a:solidFill>
                  <a:srgbClr val="1F1F1F"/>
                </a:solidFill>
                <a:latin typeface="Google Sans"/>
              </a:rPr>
              <a:t>It is a traditionalist Catholic movement which holds that since the 1958 death of Pius XII the occupiers of the Holy See are not valid popes due to their espousal of one or more heresies and that, for lack of a valid pope, the See of Rome is vacant. </a:t>
            </a:r>
            <a:r>
              <a:rPr lang="en-US" dirty="0" err="1">
                <a:solidFill>
                  <a:srgbClr val="1F1F1F"/>
                </a:solidFill>
                <a:latin typeface="Google Sans"/>
              </a:rPr>
              <a:t>Sedevacantism</a:t>
            </a:r>
            <a:r>
              <a:rPr lang="en-US" dirty="0">
                <a:solidFill>
                  <a:srgbClr val="1F1F1F"/>
                </a:solidFill>
                <a:latin typeface="Google Sans"/>
              </a:rPr>
              <a:t> owes its origins to the rejection of the theological and disciplinary changes implemented following the Second Vatican Council (1962–1965).</a:t>
            </a:r>
          </a:p>
        </p:txBody>
      </p:sp>
      <p:sp>
        <p:nvSpPr>
          <p:cNvPr id="7" name="TextBox 6">
            <a:extLst>
              <a:ext uri="{FF2B5EF4-FFF2-40B4-BE49-F238E27FC236}">
                <a16:creationId xmlns:a16="http://schemas.microsoft.com/office/drawing/2014/main" id="{3416EDF8-D08A-3F6A-D7C9-8FB4A736A7F1}"/>
              </a:ext>
            </a:extLst>
          </p:cNvPr>
          <p:cNvSpPr txBox="1"/>
          <p:nvPr/>
        </p:nvSpPr>
        <p:spPr>
          <a:xfrm>
            <a:off x="993913" y="3479418"/>
            <a:ext cx="10465904" cy="1477328"/>
          </a:xfrm>
          <a:prstGeom prst="rect">
            <a:avLst/>
          </a:prstGeom>
          <a:noFill/>
        </p:spPr>
        <p:txBody>
          <a:bodyPr wrap="square">
            <a:spAutoFit/>
          </a:bodyPr>
          <a:lstStyle/>
          <a:p>
            <a:r>
              <a:rPr lang="en-US" b="0" i="0" dirty="0" err="1">
                <a:solidFill>
                  <a:srgbClr val="202122"/>
                </a:solidFill>
                <a:effectLst/>
                <a:latin typeface="Arial" panose="020B0604020202020204" pitchFamily="34" charset="0"/>
              </a:rPr>
              <a:t>Sedevacantists</a:t>
            </a:r>
            <a:r>
              <a:rPr lang="en-US" b="0" i="0" dirty="0">
                <a:solidFill>
                  <a:srgbClr val="202122"/>
                </a:solidFill>
                <a:effectLst/>
                <a:latin typeface="Arial" panose="020B0604020202020204" pitchFamily="34" charset="0"/>
              </a:rPr>
              <a:t>, however, claim that the infallible </a:t>
            </a:r>
            <a:r>
              <a:rPr lang="en-US" b="0" i="0" u="none" strike="noStrike" dirty="0">
                <a:effectLst/>
                <a:latin typeface="Arial" panose="020B0604020202020204" pitchFamily="34" charset="0"/>
              </a:rPr>
              <a:t>Magisterium</a:t>
            </a:r>
            <a:r>
              <a:rPr lang="en-US" b="0" i="0" dirty="0">
                <a:solidFill>
                  <a:srgbClr val="202122"/>
                </a:solidFill>
                <a:effectLst/>
                <a:latin typeface="Arial" panose="020B0604020202020204" pitchFamily="34" charset="0"/>
              </a:rPr>
              <a:t> of the Catholic Church could not have decreed the changes made in the name of the Second Vatican Council, and conclude those who issued these changes could not have been acting with the authority of the Catholic Church.</a:t>
            </a:r>
            <a:r>
              <a:rPr lang="en-US" b="0" i="0" baseline="3000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Accordingly, they hold that </a:t>
            </a:r>
            <a:r>
              <a:rPr lang="en-US" b="0" i="0" u="none" strike="noStrike" dirty="0">
                <a:effectLst/>
                <a:latin typeface="Arial" panose="020B0604020202020204" pitchFamily="34" charset="0"/>
              </a:rPr>
              <a:t>Pope John XXIII</a:t>
            </a:r>
            <a:r>
              <a:rPr lang="en-US" b="0" i="0" dirty="0">
                <a:solidFill>
                  <a:srgbClr val="202122"/>
                </a:solidFill>
                <a:effectLst/>
                <a:latin typeface="Arial" panose="020B0604020202020204" pitchFamily="34" charset="0"/>
              </a:rPr>
              <a:t> and his successors </a:t>
            </a:r>
            <a:r>
              <a:rPr lang="en-US" b="0" i="0" u="none" strike="noStrike" dirty="0">
                <a:effectLst/>
                <a:latin typeface="Arial" panose="020B0604020202020204" pitchFamily="34" charset="0"/>
              </a:rPr>
              <a:t>have left</a:t>
            </a:r>
            <a:r>
              <a:rPr lang="en-US" b="0" i="0" dirty="0">
                <a:solidFill>
                  <a:srgbClr val="202122"/>
                </a:solidFill>
                <a:effectLst/>
                <a:latin typeface="Arial" panose="020B0604020202020204" pitchFamily="34" charset="0"/>
              </a:rPr>
              <a:t> the true Catholic Church and thus lost legitimate authority. A </a:t>
            </a:r>
            <a:r>
              <a:rPr lang="en-US" b="0" i="0" u="none" strike="noStrike" dirty="0">
                <a:effectLst/>
                <a:latin typeface="Arial" panose="020B0604020202020204" pitchFamily="34" charset="0"/>
              </a:rPr>
              <a:t>notorious heretic</a:t>
            </a:r>
            <a:r>
              <a:rPr lang="en-US" b="0" i="0" dirty="0">
                <a:solidFill>
                  <a:srgbClr val="202122"/>
                </a:solidFill>
                <a:effectLst/>
                <a:latin typeface="Arial" panose="020B0604020202020204" pitchFamily="34" charset="0"/>
              </a:rPr>
              <a:t>, they say, cannot be the Catholic pope</a:t>
            </a:r>
            <a:endParaRPr lang="en-US" dirty="0"/>
          </a:p>
        </p:txBody>
      </p:sp>
    </p:spTree>
    <p:extLst>
      <p:ext uri="{BB962C8B-B14F-4D97-AF65-F5344CB8AC3E}">
        <p14:creationId xmlns:p14="http://schemas.microsoft.com/office/powerpoint/2010/main" val="1370751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65A1C4-8CC7-9F0C-B5E0-98CC689AE292}"/>
              </a:ext>
            </a:extLst>
          </p:cNvPr>
          <p:cNvSpPr txBox="1"/>
          <p:nvPr/>
        </p:nvSpPr>
        <p:spPr>
          <a:xfrm>
            <a:off x="4870175" y="0"/>
            <a:ext cx="1895071" cy="584775"/>
          </a:xfrm>
          <a:prstGeom prst="rect">
            <a:avLst/>
          </a:prstGeom>
          <a:noFill/>
        </p:spPr>
        <p:txBody>
          <a:bodyPr wrap="none" rtlCol="0">
            <a:spAutoFit/>
          </a:bodyPr>
          <a:lstStyle/>
          <a:p>
            <a:r>
              <a:rPr lang="en-US" sz="3200" dirty="0"/>
              <a:t>Questions:</a:t>
            </a:r>
          </a:p>
        </p:txBody>
      </p:sp>
      <p:sp>
        <p:nvSpPr>
          <p:cNvPr id="3" name="TextBox 2">
            <a:extLst>
              <a:ext uri="{FF2B5EF4-FFF2-40B4-BE49-F238E27FC236}">
                <a16:creationId xmlns:a16="http://schemas.microsoft.com/office/drawing/2014/main" id="{B812BF93-513C-3E94-890A-979957C4FC73}"/>
              </a:ext>
            </a:extLst>
          </p:cNvPr>
          <p:cNvSpPr txBox="1"/>
          <p:nvPr/>
        </p:nvSpPr>
        <p:spPr>
          <a:xfrm>
            <a:off x="1461052" y="1222513"/>
            <a:ext cx="9879496" cy="646331"/>
          </a:xfrm>
          <a:prstGeom prst="rect">
            <a:avLst/>
          </a:prstGeom>
          <a:noFill/>
        </p:spPr>
        <p:txBody>
          <a:bodyPr wrap="square" rtlCol="0">
            <a:spAutoFit/>
          </a:bodyPr>
          <a:lstStyle/>
          <a:p>
            <a:r>
              <a:rPr lang="en-US" dirty="0"/>
              <a:t>If Peter was supreme, why did the disciples continue to debate among themselves who would be the greatest (Luke 22:24-30)?</a:t>
            </a:r>
          </a:p>
        </p:txBody>
      </p:sp>
      <p:sp>
        <p:nvSpPr>
          <p:cNvPr id="4" name="TextBox 3">
            <a:extLst>
              <a:ext uri="{FF2B5EF4-FFF2-40B4-BE49-F238E27FC236}">
                <a16:creationId xmlns:a16="http://schemas.microsoft.com/office/drawing/2014/main" id="{A1439F29-E9AD-363F-60B7-0C666EDFD3BD}"/>
              </a:ext>
            </a:extLst>
          </p:cNvPr>
          <p:cNvSpPr txBox="1"/>
          <p:nvPr/>
        </p:nvSpPr>
        <p:spPr>
          <a:xfrm>
            <a:off x="1156252" y="2183416"/>
            <a:ext cx="9879496" cy="369332"/>
          </a:xfrm>
          <a:prstGeom prst="rect">
            <a:avLst/>
          </a:prstGeom>
          <a:noFill/>
        </p:spPr>
        <p:txBody>
          <a:bodyPr wrap="square" rtlCol="0">
            <a:spAutoFit/>
          </a:bodyPr>
          <a:lstStyle/>
          <a:p>
            <a:r>
              <a:rPr lang="en-US" dirty="0"/>
              <a:t>Why did Paul say he was not inferior to any other apostles if Peter was supreme(2 Cor. 12:11)?</a:t>
            </a:r>
          </a:p>
        </p:txBody>
      </p:sp>
      <p:sp>
        <p:nvSpPr>
          <p:cNvPr id="5" name="TextBox 4">
            <a:extLst>
              <a:ext uri="{FF2B5EF4-FFF2-40B4-BE49-F238E27FC236}">
                <a16:creationId xmlns:a16="http://schemas.microsoft.com/office/drawing/2014/main" id="{104FF839-19BE-A23C-7509-803213D59FC1}"/>
              </a:ext>
            </a:extLst>
          </p:cNvPr>
          <p:cNvSpPr txBox="1"/>
          <p:nvPr/>
        </p:nvSpPr>
        <p:spPr>
          <a:xfrm>
            <a:off x="1156252" y="2682654"/>
            <a:ext cx="9879496" cy="369332"/>
          </a:xfrm>
          <a:prstGeom prst="rect">
            <a:avLst/>
          </a:prstGeom>
          <a:noFill/>
        </p:spPr>
        <p:txBody>
          <a:bodyPr wrap="square" rtlCol="0">
            <a:spAutoFit/>
          </a:bodyPr>
          <a:lstStyle/>
          <a:p>
            <a:r>
              <a:rPr lang="en-US" dirty="0"/>
              <a:t>Why is Paul the prominent figure in Acts 13-28?</a:t>
            </a:r>
          </a:p>
        </p:txBody>
      </p:sp>
      <p:sp>
        <p:nvSpPr>
          <p:cNvPr id="6" name="TextBox 5">
            <a:extLst>
              <a:ext uri="{FF2B5EF4-FFF2-40B4-BE49-F238E27FC236}">
                <a16:creationId xmlns:a16="http://schemas.microsoft.com/office/drawing/2014/main" id="{F3F86AF6-9F84-3CA3-4E30-CC71D5F97035}"/>
              </a:ext>
            </a:extLst>
          </p:cNvPr>
          <p:cNvSpPr txBox="1"/>
          <p:nvPr/>
        </p:nvSpPr>
        <p:spPr>
          <a:xfrm>
            <a:off x="1156252" y="3244334"/>
            <a:ext cx="9879496" cy="369332"/>
          </a:xfrm>
          <a:prstGeom prst="rect">
            <a:avLst/>
          </a:prstGeom>
          <a:noFill/>
        </p:spPr>
        <p:txBody>
          <a:bodyPr wrap="square" rtlCol="0">
            <a:spAutoFit/>
          </a:bodyPr>
          <a:lstStyle/>
          <a:p>
            <a:r>
              <a:rPr lang="en-US" dirty="0"/>
              <a:t>Why did God not include the papacy in the structure of the church in 1 Cor. 12:28?</a:t>
            </a:r>
          </a:p>
        </p:txBody>
      </p:sp>
      <p:sp>
        <p:nvSpPr>
          <p:cNvPr id="7" name="TextBox 6">
            <a:extLst>
              <a:ext uri="{FF2B5EF4-FFF2-40B4-BE49-F238E27FC236}">
                <a16:creationId xmlns:a16="http://schemas.microsoft.com/office/drawing/2014/main" id="{4147CCCA-A178-A991-68F2-3EAA66AC96BA}"/>
              </a:ext>
            </a:extLst>
          </p:cNvPr>
          <p:cNvSpPr txBox="1"/>
          <p:nvPr/>
        </p:nvSpPr>
        <p:spPr>
          <a:xfrm>
            <a:off x="1070113" y="3825219"/>
            <a:ext cx="9879496" cy="369332"/>
          </a:xfrm>
          <a:prstGeom prst="rect">
            <a:avLst/>
          </a:prstGeom>
          <a:noFill/>
        </p:spPr>
        <p:txBody>
          <a:bodyPr wrap="square" rtlCol="0">
            <a:spAutoFit/>
          </a:bodyPr>
          <a:lstStyle/>
          <a:p>
            <a:r>
              <a:rPr lang="en-US" dirty="0"/>
              <a:t>If Peter was supreme, why was he sent by others instead of being the one who sends people in Acts 8:14?</a:t>
            </a:r>
          </a:p>
        </p:txBody>
      </p:sp>
      <p:sp>
        <p:nvSpPr>
          <p:cNvPr id="8" name="TextBox 7">
            <a:extLst>
              <a:ext uri="{FF2B5EF4-FFF2-40B4-BE49-F238E27FC236}">
                <a16:creationId xmlns:a16="http://schemas.microsoft.com/office/drawing/2014/main" id="{6A57C13A-30B7-EA2F-260C-FCDE9E38C593}"/>
              </a:ext>
            </a:extLst>
          </p:cNvPr>
          <p:cNvSpPr txBox="1"/>
          <p:nvPr/>
        </p:nvSpPr>
        <p:spPr>
          <a:xfrm>
            <a:off x="877962" y="4406104"/>
            <a:ext cx="9879496" cy="369332"/>
          </a:xfrm>
          <a:prstGeom prst="rect">
            <a:avLst/>
          </a:prstGeom>
          <a:noFill/>
        </p:spPr>
        <p:txBody>
          <a:bodyPr wrap="square" rtlCol="0">
            <a:spAutoFit/>
          </a:bodyPr>
          <a:lstStyle/>
          <a:p>
            <a:r>
              <a:rPr lang="en-US" dirty="0"/>
              <a:t>If Peter was supreme, why was James the dominant person at the Jerusalem council in Acts 15:13-35?</a:t>
            </a:r>
          </a:p>
        </p:txBody>
      </p:sp>
      <p:sp>
        <p:nvSpPr>
          <p:cNvPr id="9" name="TextBox 8">
            <a:extLst>
              <a:ext uri="{FF2B5EF4-FFF2-40B4-BE49-F238E27FC236}">
                <a16:creationId xmlns:a16="http://schemas.microsoft.com/office/drawing/2014/main" id="{B769204A-E47D-69B5-7877-08879C850285}"/>
              </a:ext>
            </a:extLst>
          </p:cNvPr>
          <p:cNvSpPr txBox="1"/>
          <p:nvPr/>
        </p:nvSpPr>
        <p:spPr>
          <a:xfrm>
            <a:off x="771945" y="5097690"/>
            <a:ext cx="9879496" cy="369332"/>
          </a:xfrm>
          <a:prstGeom prst="rect">
            <a:avLst/>
          </a:prstGeom>
          <a:noFill/>
        </p:spPr>
        <p:txBody>
          <a:bodyPr wrap="square" rtlCol="0">
            <a:spAutoFit/>
          </a:bodyPr>
          <a:lstStyle/>
          <a:p>
            <a:r>
              <a:rPr lang="en-US" dirty="0"/>
              <a:t>If Peter was supreme, why did Paul correct him “to his face” in Gal. 2:11-14?</a:t>
            </a:r>
          </a:p>
        </p:txBody>
      </p:sp>
      <p:sp>
        <p:nvSpPr>
          <p:cNvPr id="10" name="TextBox 9">
            <a:extLst>
              <a:ext uri="{FF2B5EF4-FFF2-40B4-BE49-F238E27FC236}">
                <a16:creationId xmlns:a16="http://schemas.microsoft.com/office/drawing/2014/main" id="{C9759B61-885D-1F5F-2AD6-3ED5E61FC2B9}"/>
              </a:ext>
            </a:extLst>
          </p:cNvPr>
          <p:cNvSpPr txBox="1"/>
          <p:nvPr/>
        </p:nvSpPr>
        <p:spPr>
          <a:xfrm>
            <a:off x="877962" y="5486900"/>
            <a:ext cx="9879496" cy="646331"/>
          </a:xfrm>
          <a:prstGeom prst="rect">
            <a:avLst/>
          </a:prstGeom>
          <a:noFill/>
        </p:spPr>
        <p:txBody>
          <a:bodyPr wrap="square" rtlCol="0">
            <a:spAutoFit/>
          </a:bodyPr>
          <a:lstStyle/>
          <a:p>
            <a:r>
              <a:rPr lang="en-US" dirty="0"/>
              <a:t>If Peter was in Rome, why didn’t Paul include him in his greeting to the Romans (Rom. 1:7; 16:1-16)?</a:t>
            </a:r>
          </a:p>
          <a:p>
            <a:r>
              <a:rPr lang="en-US" dirty="0"/>
              <a:t>Why didn’t Peter visit Paul when Paul was in prison in Rome?</a:t>
            </a:r>
          </a:p>
        </p:txBody>
      </p:sp>
      <p:sp>
        <p:nvSpPr>
          <p:cNvPr id="11" name="TextBox 10">
            <a:extLst>
              <a:ext uri="{FF2B5EF4-FFF2-40B4-BE49-F238E27FC236}">
                <a16:creationId xmlns:a16="http://schemas.microsoft.com/office/drawing/2014/main" id="{E4BCC853-80C4-6A1F-31A3-79C4B855FED7}"/>
              </a:ext>
            </a:extLst>
          </p:cNvPr>
          <p:cNvSpPr txBox="1"/>
          <p:nvPr/>
        </p:nvSpPr>
        <p:spPr>
          <a:xfrm>
            <a:off x="771945" y="6488668"/>
            <a:ext cx="6217343" cy="369332"/>
          </a:xfrm>
          <a:prstGeom prst="rect">
            <a:avLst/>
          </a:prstGeom>
          <a:noFill/>
        </p:spPr>
        <p:txBody>
          <a:bodyPr wrap="none" rtlCol="0">
            <a:spAutoFit/>
          </a:bodyPr>
          <a:lstStyle/>
          <a:p>
            <a:r>
              <a:rPr lang="en-US" dirty="0"/>
              <a:t>Source:  Reasoning from the Scriptures with Catholics, Ron Rhodes</a:t>
            </a:r>
          </a:p>
        </p:txBody>
      </p:sp>
    </p:spTree>
    <p:extLst>
      <p:ext uri="{BB962C8B-B14F-4D97-AF65-F5344CB8AC3E}">
        <p14:creationId xmlns:p14="http://schemas.microsoft.com/office/powerpoint/2010/main" val="426201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E837B-105F-CBC7-6094-8DF7A5FC89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C36F32-ACBF-72B1-22DA-B51350D81D8E}"/>
              </a:ext>
            </a:extLst>
          </p:cNvPr>
          <p:cNvSpPr txBox="1"/>
          <p:nvPr/>
        </p:nvSpPr>
        <p:spPr>
          <a:xfrm>
            <a:off x="4870175" y="0"/>
            <a:ext cx="1895071" cy="584775"/>
          </a:xfrm>
          <a:prstGeom prst="rect">
            <a:avLst/>
          </a:prstGeom>
          <a:noFill/>
        </p:spPr>
        <p:txBody>
          <a:bodyPr wrap="none" rtlCol="0">
            <a:spAutoFit/>
          </a:bodyPr>
          <a:lstStyle/>
          <a:p>
            <a:r>
              <a:rPr lang="en-US" sz="3200" dirty="0"/>
              <a:t>Questions:</a:t>
            </a:r>
          </a:p>
        </p:txBody>
      </p:sp>
      <p:sp>
        <p:nvSpPr>
          <p:cNvPr id="3" name="TextBox 2">
            <a:extLst>
              <a:ext uri="{FF2B5EF4-FFF2-40B4-BE49-F238E27FC236}">
                <a16:creationId xmlns:a16="http://schemas.microsoft.com/office/drawing/2014/main" id="{26C76B1C-45FB-F7AC-C0B6-0351624D0B33}"/>
              </a:ext>
            </a:extLst>
          </p:cNvPr>
          <p:cNvSpPr txBox="1"/>
          <p:nvPr/>
        </p:nvSpPr>
        <p:spPr>
          <a:xfrm>
            <a:off x="1461052" y="1222513"/>
            <a:ext cx="9879496" cy="646331"/>
          </a:xfrm>
          <a:prstGeom prst="rect">
            <a:avLst/>
          </a:prstGeom>
          <a:noFill/>
        </p:spPr>
        <p:txBody>
          <a:bodyPr wrap="square" rtlCol="0">
            <a:spAutoFit/>
          </a:bodyPr>
          <a:lstStyle/>
          <a:p>
            <a:r>
              <a:rPr lang="en-US" dirty="0"/>
              <a:t>If Popes are infallible, why was Pope Honorius I (AD 625-638) condemned for teaching heresy by the sixth General Council?</a:t>
            </a:r>
          </a:p>
        </p:txBody>
      </p:sp>
      <p:sp>
        <p:nvSpPr>
          <p:cNvPr id="4" name="TextBox 3">
            <a:extLst>
              <a:ext uri="{FF2B5EF4-FFF2-40B4-BE49-F238E27FC236}">
                <a16:creationId xmlns:a16="http://schemas.microsoft.com/office/drawing/2014/main" id="{36367E17-540B-7CD0-AFFE-8E2103261315}"/>
              </a:ext>
            </a:extLst>
          </p:cNvPr>
          <p:cNvSpPr txBox="1"/>
          <p:nvPr/>
        </p:nvSpPr>
        <p:spPr>
          <a:xfrm>
            <a:off x="1156252" y="2183416"/>
            <a:ext cx="9879496" cy="646331"/>
          </a:xfrm>
          <a:prstGeom prst="rect">
            <a:avLst/>
          </a:prstGeom>
          <a:noFill/>
        </p:spPr>
        <p:txBody>
          <a:bodyPr wrap="square" rtlCol="0">
            <a:spAutoFit/>
          </a:bodyPr>
          <a:lstStyle/>
          <a:p>
            <a:r>
              <a:rPr lang="en-US" dirty="0"/>
              <a:t>There are different sects within Catholicism that disagree with one another. How can there be an infallible teaching Magisterium when these groups interpret in different ways? (Jesuits, Franciscans, Dominicans).</a:t>
            </a:r>
          </a:p>
        </p:txBody>
      </p:sp>
      <p:sp>
        <p:nvSpPr>
          <p:cNvPr id="5" name="TextBox 4">
            <a:extLst>
              <a:ext uri="{FF2B5EF4-FFF2-40B4-BE49-F238E27FC236}">
                <a16:creationId xmlns:a16="http://schemas.microsoft.com/office/drawing/2014/main" id="{A42D3418-0645-EDAB-CAAD-14310A9A9465}"/>
              </a:ext>
            </a:extLst>
          </p:cNvPr>
          <p:cNvSpPr txBox="1"/>
          <p:nvPr/>
        </p:nvSpPr>
        <p:spPr>
          <a:xfrm>
            <a:off x="1070113" y="2848115"/>
            <a:ext cx="9879496" cy="369332"/>
          </a:xfrm>
          <a:prstGeom prst="rect">
            <a:avLst/>
          </a:prstGeom>
          <a:noFill/>
        </p:spPr>
        <p:txBody>
          <a:bodyPr wrap="square" rtlCol="0">
            <a:spAutoFit/>
          </a:bodyPr>
          <a:lstStyle/>
          <a:p>
            <a:r>
              <a:rPr lang="en-US" dirty="0"/>
              <a:t>Why is Peter just called a “fellow elder” (1 Pet. 5:1).</a:t>
            </a:r>
          </a:p>
        </p:txBody>
      </p:sp>
      <p:sp>
        <p:nvSpPr>
          <p:cNvPr id="6" name="TextBox 5">
            <a:extLst>
              <a:ext uri="{FF2B5EF4-FFF2-40B4-BE49-F238E27FC236}">
                <a16:creationId xmlns:a16="http://schemas.microsoft.com/office/drawing/2014/main" id="{BA4427ED-4938-D2A0-FF7D-45F9B8D7D4C0}"/>
              </a:ext>
            </a:extLst>
          </p:cNvPr>
          <p:cNvSpPr txBox="1"/>
          <p:nvPr/>
        </p:nvSpPr>
        <p:spPr>
          <a:xfrm>
            <a:off x="1156252" y="3244334"/>
            <a:ext cx="9879496" cy="369332"/>
          </a:xfrm>
          <a:prstGeom prst="rect">
            <a:avLst/>
          </a:prstGeom>
          <a:noFill/>
        </p:spPr>
        <p:txBody>
          <a:bodyPr wrap="square" rtlCol="0">
            <a:spAutoFit/>
          </a:bodyPr>
          <a:lstStyle/>
          <a:p>
            <a:r>
              <a:rPr lang="en-US" dirty="0"/>
              <a:t>Why did Paul write more letters than Peter?</a:t>
            </a:r>
          </a:p>
        </p:txBody>
      </p:sp>
      <p:sp>
        <p:nvSpPr>
          <p:cNvPr id="7" name="TextBox 6">
            <a:extLst>
              <a:ext uri="{FF2B5EF4-FFF2-40B4-BE49-F238E27FC236}">
                <a16:creationId xmlns:a16="http://schemas.microsoft.com/office/drawing/2014/main" id="{4E39E5A6-9C29-4B7A-9EF3-D8FF81C72437}"/>
              </a:ext>
            </a:extLst>
          </p:cNvPr>
          <p:cNvSpPr txBox="1"/>
          <p:nvPr/>
        </p:nvSpPr>
        <p:spPr>
          <a:xfrm>
            <a:off x="1070113" y="3825219"/>
            <a:ext cx="9879496" cy="646331"/>
          </a:xfrm>
          <a:prstGeom prst="rect">
            <a:avLst/>
          </a:prstGeom>
          <a:noFill/>
        </p:spPr>
        <p:txBody>
          <a:bodyPr wrap="square" rtlCol="0">
            <a:spAutoFit/>
          </a:bodyPr>
          <a:lstStyle/>
          <a:p>
            <a:r>
              <a:rPr lang="en-US" dirty="0"/>
              <a:t>All the apostles are the foundation of the church and the only unique one was Christ as the chief cornerstone (1 Pet 2:7)</a:t>
            </a:r>
          </a:p>
        </p:txBody>
      </p:sp>
      <p:sp>
        <p:nvSpPr>
          <p:cNvPr id="8" name="TextBox 7">
            <a:extLst>
              <a:ext uri="{FF2B5EF4-FFF2-40B4-BE49-F238E27FC236}">
                <a16:creationId xmlns:a16="http://schemas.microsoft.com/office/drawing/2014/main" id="{3BF5C880-AC42-0617-9770-EA500E417985}"/>
              </a:ext>
            </a:extLst>
          </p:cNvPr>
          <p:cNvSpPr txBox="1"/>
          <p:nvPr/>
        </p:nvSpPr>
        <p:spPr>
          <a:xfrm>
            <a:off x="877962" y="4406104"/>
            <a:ext cx="9879496" cy="369332"/>
          </a:xfrm>
          <a:prstGeom prst="rect">
            <a:avLst/>
          </a:prstGeom>
          <a:noFill/>
        </p:spPr>
        <p:txBody>
          <a:bodyPr wrap="square" rtlCol="0">
            <a:spAutoFit/>
          </a:bodyPr>
          <a:lstStyle/>
          <a:p>
            <a:r>
              <a:rPr lang="en-US" dirty="0"/>
              <a:t>How do you interpret 1 Cor. 3:11 regarding who is the foundation?</a:t>
            </a:r>
          </a:p>
        </p:txBody>
      </p:sp>
      <p:sp>
        <p:nvSpPr>
          <p:cNvPr id="9" name="TextBox 8">
            <a:extLst>
              <a:ext uri="{FF2B5EF4-FFF2-40B4-BE49-F238E27FC236}">
                <a16:creationId xmlns:a16="http://schemas.microsoft.com/office/drawing/2014/main" id="{4F3AC7AF-0387-6370-906D-37E410FF31DD}"/>
              </a:ext>
            </a:extLst>
          </p:cNvPr>
          <p:cNvSpPr txBox="1"/>
          <p:nvPr/>
        </p:nvSpPr>
        <p:spPr>
          <a:xfrm>
            <a:off x="771945" y="4805680"/>
            <a:ext cx="9879496" cy="646331"/>
          </a:xfrm>
          <a:prstGeom prst="rect">
            <a:avLst/>
          </a:prstGeom>
          <a:noFill/>
        </p:spPr>
        <p:txBody>
          <a:bodyPr wrap="square" rtlCol="0">
            <a:spAutoFit/>
          </a:bodyPr>
          <a:lstStyle/>
          <a:p>
            <a:r>
              <a:rPr lang="en-US" dirty="0"/>
              <a:t>Since Christ himself built the church (Matt. 16:18), purchased it with his blood (Acts 20:28), and is the head over the church (Eph. 5:23), do you think he protects the ecclesia/church or apostolic successors?</a:t>
            </a:r>
          </a:p>
        </p:txBody>
      </p:sp>
      <p:sp>
        <p:nvSpPr>
          <p:cNvPr id="11" name="TextBox 10">
            <a:extLst>
              <a:ext uri="{FF2B5EF4-FFF2-40B4-BE49-F238E27FC236}">
                <a16:creationId xmlns:a16="http://schemas.microsoft.com/office/drawing/2014/main" id="{39EB08C5-2BB5-7C17-0D4E-B054A9172DD5}"/>
              </a:ext>
            </a:extLst>
          </p:cNvPr>
          <p:cNvSpPr txBox="1"/>
          <p:nvPr/>
        </p:nvSpPr>
        <p:spPr>
          <a:xfrm>
            <a:off x="771945" y="6488668"/>
            <a:ext cx="6217343" cy="369332"/>
          </a:xfrm>
          <a:prstGeom prst="rect">
            <a:avLst/>
          </a:prstGeom>
          <a:noFill/>
        </p:spPr>
        <p:txBody>
          <a:bodyPr wrap="none" rtlCol="0">
            <a:spAutoFit/>
          </a:bodyPr>
          <a:lstStyle/>
          <a:p>
            <a:r>
              <a:rPr lang="en-US" dirty="0"/>
              <a:t>Source:  Reasoning from the Scriptures with Catholics, Ron Rhodes</a:t>
            </a:r>
          </a:p>
        </p:txBody>
      </p:sp>
    </p:spTree>
    <p:extLst>
      <p:ext uri="{BB962C8B-B14F-4D97-AF65-F5344CB8AC3E}">
        <p14:creationId xmlns:p14="http://schemas.microsoft.com/office/powerpoint/2010/main" val="36712038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D124-CEF6-BB82-5FD9-BC8E8DC00B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349053-1EB1-DDB8-D594-2D2BE346E906}"/>
              </a:ext>
            </a:extLst>
          </p:cNvPr>
          <p:cNvSpPr txBox="1"/>
          <p:nvPr/>
        </p:nvSpPr>
        <p:spPr>
          <a:xfrm>
            <a:off x="5201310" y="2916961"/>
            <a:ext cx="1959767" cy="584775"/>
          </a:xfrm>
          <a:prstGeom prst="rect">
            <a:avLst/>
          </a:prstGeom>
          <a:noFill/>
        </p:spPr>
        <p:txBody>
          <a:bodyPr wrap="none" rtlCol="0">
            <a:spAutoFit/>
          </a:bodyPr>
          <a:lstStyle/>
          <a:p>
            <a:r>
              <a:rPr lang="en-US" sz="3200" dirty="0"/>
              <a:t>Apocrypha</a:t>
            </a:r>
          </a:p>
        </p:txBody>
      </p:sp>
      <p:sp>
        <p:nvSpPr>
          <p:cNvPr id="4" name="TextBox 3">
            <a:extLst>
              <a:ext uri="{FF2B5EF4-FFF2-40B4-BE49-F238E27FC236}">
                <a16:creationId xmlns:a16="http://schemas.microsoft.com/office/drawing/2014/main" id="{4AD56588-4DD1-270A-831E-659EEA51FE99}"/>
              </a:ext>
            </a:extLst>
          </p:cNvPr>
          <p:cNvSpPr txBox="1"/>
          <p:nvPr/>
        </p:nvSpPr>
        <p:spPr>
          <a:xfrm>
            <a:off x="2343446" y="3742949"/>
            <a:ext cx="7675494" cy="646331"/>
          </a:xfrm>
          <a:prstGeom prst="rect">
            <a:avLst/>
          </a:prstGeom>
          <a:noFill/>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Apocryphal books are added to the Bible by the Council of Trent A.D. 1546</a:t>
            </a:r>
            <a:br>
              <a:rPr lang="en-US" sz="18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3" name="TextBox 2">
            <a:extLst>
              <a:ext uri="{FF2B5EF4-FFF2-40B4-BE49-F238E27FC236}">
                <a16:creationId xmlns:a16="http://schemas.microsoft.com/office/drawing/2014/main" id="{4C510FBA-0086-ADAB-AB93-F4D2F5B820BD}"/>
              </a:ext>
            </a:extLst>
          </p:cNvPr>
          <p:cNvSpPr txBox="1"/>
          <p:nvPr/>
        </p:nvSpPr>
        <p:spPr>
          <a:xfrm>
            <a:off x="5423380" y="1641304"/>
            <a:ext cx="1345240" cy="584775"/>
          </a:xfrm>
          <a:prstGeom prst="rect">
            <a:avLst/>
          </a:prstGeom>
          <a:noFill/>
        </p:spPr>
        <p:txBody>
          <a:bodyPr wrap="none" rtlCol="0">
            <a:spAutoFit/>
          </a:bodyPr>
          <a:lstStyle/>
          <a:p>
            <a:r>
              <a:rPr lang="en-US" sz="3200" dirty="0"/>
              <a:t>Week 4</a:t>
            </a:r>
          </a:p>
        </p:txBody>
      </p:sp>
      <p:pic>
        <p:nvPicPr>
          <p:cNvPr id="6" name="Picture 5">
            <a:extLst>
              <a:ext uri="{FF2B5EF4-FFF2-40B4-BE49-F238E27FC236}">
                <a16:creationId xmlns:a16="http://schemas.microsoft.com/office/drawing/2014/main" id="{EBEE9C29-9DDE-C452-C0D7-9786D92819D0}"/>
              </a:ext>
            </a:extLst>
          </p:cNvPr>
          <p:cNvPicPr>
            <a:picLocks noChangeAspect="1"/>
          </p:cNvPicPr>
          <p:nvPr/>
        </p:nvPicPr>
        <p:blipFill>
          <a:blip r:embed="rId2"/>
          <a:stretch>
            <a:fillRect/>
          </a:stretch>
        </p:blipFill>
        <p:spPr>
          <a:xfrm>
            <a:off x="36371" y="4925631"/>
            <a:ext cx="3686529" cy="2081697"/>
          </a:xfrm>
          <a:prstGeom prst="rect">
            <a:avLst/>
          </a:prstGeom>
        </p:spPr>
      </p:pic>
    </p:spTree>
    <p:extLst>
      <p:ext uri="{BB962C8B-B14F-4D97-AF65-F5344CB8AC3E}">
        <p14:creationId xmlns:p14="http://schemas.microsoft.com/office/powerpoint/2010/main" val="1024923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7913-4DE0-1E03-15C8-22E423C70AB8}"/>
              </a:ext>
            </a:extLst>
          </p:cNvPr>
          <p:cNvSpPr>
            <a:spLocks noGrp="1"/>
          </p:cNvSpPr>
          <p:nvPr>
            <p:ph type="title"/>
          </p:nvPr>
        </p:nvSpPr>
        <p:spPr/>
        <p:txBody>
          <a:bodyPr/>
          <a:lstStyle/>
          <a:p>
            <a:r>
              <a:rPr lang="en-US" dirty="0"/>
              <a:t>Resources</a:t>
            </a:r>
          </a:p>
        </p:txBody>
      </p:sp>
      <p:sp>
        <p:nvSpPr>
          <p:cNvPr id="5" name="TextBox 4">
            <a:extLst>
              <a:ext uri="{FF2B5EF4-FFF2-40B4-BE49-F238E27FC236}">
                <a16:creationId xmlns:a16="http://schemas.microsoft.com/office/drawing/2014/main" id="{E30BA1E4-6458-6CF7-EC0B-2624279D0F46}"/>
              </a:ext>
            </a:extLst>
          </p:cNvPr>
          <p:cNvSpPr txBox="1"/>
          <p:nvPr/>
        </p:nvSpPr>
        <p:spPr>
          <a:xfrm>
            <a:off x="927654" y="4808152"/>
            <a:ext cx="6113584" cy="646331"/>
          </a:xfrm>
          <a:prstGeom prst="rect">
            <a:avLst/>
          </a:prstGeom>
          <a:noFill/>
        </p:spPr>
        <p:txBody>
          <a:bodyPr wrap="square">
            <a:spAutoFit/>
          </a:bodyPr>
          <a:lstStyle/>
          <a:p>
            <a:r>
              <a:rPr lang="en-US" dirty="0"/>
              <a:t>Gavin </a:t>
            </a:r>
            <a:r>
              <a:rPr lang="en-US" dirty="0" err="1"/>
              <a:t>Ortlund</a:t>
            </a:r>
            <a:r>
              <a:rPr lang="en-US" dirty="0"/>
              <a:t>-Canon https://www.youtube.com/watch?v=hwfq4r4yi6M&amp;t=1s</a:t>
            </a:r>
          </a:p>
        </p:txBody>
      </p:sp>
      <p:sp>
        <p:nvSpPr>
          <p:cNvPr id="6" name="TextBox 5">
            <a:extLst>
              <a:ext uri="{FF2B5EF4-FFF2-40B4-BE49-F238E27FC236}">
                <a16:creationId xmlns:a16="http://schemas.microsoft.com/office/drawing/2014/main" id="{45880E90-BBA9-8D31-63EF-70DA6F37C708}"/>
              </a:ext>
            </a:extLst>
          </p:cNvPr>
          <p:cNvSpPr txBox="1"/>
          <p:nvPr/>
        </p:nvSpPr>
        <p:spPr>
          <a:xfrm>
            <a:off x="980406" y="2822864"/>
            <a:ext cx="7391400" cy="923330"/>
          </a:xfrm>
          <a:prstGeom prst="rect">
            <a:avLst/>
          </a:prstGeom>
          <a:noFill/>
        </p:spPr>
        <p:txBody>
          <a:bodyPr wrap="square">
            <a:spAutoFit/>
          </a:bodyPr>
          <a:lstStyle/>
          <a:p>
            <a:r>
              <a:rPr lang="en-US" dirty="0"/>
              <a:t>Wes Huff (8min): </a:t>
            </a:r>
            <a:r>
              <a:rPr lang="en-US" dirty="0">
                <a:hlinkClick r:id="rId2">
                  <a:extLst>
                    <a:ext uri="{A12FA001-AC4F-418D-AE19-62706E023703}">
                      <ahyp:hlinkClr xmlns:ahyp="http://schemas.microsoft.com/office/drawing/2018/hyperlinkcolor" val="tx"/>
                    </a:ext>
                  </a:extLst>
                </a:hlinkClick>
              </a:rPr>
              <a:t>https://www.youtube.com/watch?v=7umE5uqpxPs</a:t>
            </a:r>
            <a:br>
              <a:rPr lang="en-US" dirty="0"/>
            </a:br>
            <a:br>
              <a:rPr lang="en-US" dirty="0"/>
            </a:br>
            <a:r>
              <a:rPr lang="en-US" dirty="0"/>
              <a:t>Wes Huff (1hr) https://www.youtube.com/watch?v=rjyuyfJPkzY</a:t>
            </a:r>
          </a:p>
        </p:txBody>
      </p:sp>
      <p:sp>
        <p:nvSpPr>
          <p:cNvPr id="7" name="TextBox 6">
            <a:extLst>
              <a:ext uri="{FF2B5EF4-FFF2-40B4-BE49-F238E27FC236}">
                <a16:creationId xmlns:a16="http://schemas.microsoft.com/office/drawing/2014/main" id="{3F12BA8B-CDE6-3214-C7B5-59770A66BB61}"/>
              </a:ext>
            </a:extLst>
          </p:cNvPr>
          <p:cNvSpPr txBox="1"/>
          <p:nvPr/>
        </p:nvSpPr>
        <p:spPr>
          <a:xfrm>
            <a:off x="947528" y="4092507"/>
            <a:ext cx="9949070" cy="369332"/>
          </a:xfrm>
          <a:prstGeom prst="rect">
            <a:avLst/>
          </a:prstGeom>
          <a:noFill/>
        </p:spPr>
        <p:txBody>
          <a:bodyPr wrap="square">
            <a:spAutoFit/>
          </a:bodyPr>
          <a:lstStyle/>
          <a:p>
            <a:r>
              <a:rPr lang="en-US" dirty="0"/>
              <a:t>https://carm.org/roman-catholicism/reasons-why-the-apocrypha-does-not-belong-in-the-bible/</a:t>
            </a:r>
          </a:p>
        </p:txBody>
      </p:sp>
    </p:spTree>
    <p:extLst>
      <p:ext uri="{BB962C8B-B14F-4D97-AF65-F5344CB8AC3E}">
        <p14:creationId xmlns:p14="http://schemas.microsoft.com/office/powerpoint/2010/main" val="2739689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0DB91F-37D1-845E-697B-D1E281A79768}"/>
              </a:ext>
            </a:extLst>
          </p:cNvPr>
          <p:cNvSpPr txBox="1"/>
          <p:nvPr/>
        </p:nvSpPr>
        <p:spPr>
          <a:xfrm>
            <a:off x="1123122" y="1443841"/>
            <a:ext cx="10018643" cy="2031325"/>
          </a:xfrm>
          <a:prstGeom prst="rect">
            <a:avLst/>
          </a:prstGeom>
          <a:noFill/>
        </p:spPr>
        <p:txBody>
          <a:bodyPr wrap="square">
            <a:spAutoFit/>
          </a:bodyPr>
          <a:lstStyle/>
          <a:p>
            <a:pPr algn="l"/>
            <a:r>
              <a:rPr lang="en-US" b="0" i="0" dirty="0">
                <a:solidFill>
                  <a:srgbClr val="202122"/>
                </a:solidFill>
                <a:effectLst/>
                <a:latin typeface="Arial" panose="020B0604020202020204" pitchFamily="34" charset="0"/>
              </a:rPr>
              <a:t>The Biblical </a:t>
            </a:r>
            <a:r>
              <a:rPr lang="en-US" b="1" i="0" dirty="0">
                <a:solidFill>
                  <a:srgbClr val="202122"/>
                </a:solidFill>
                <a:effectLst/>
                <a:latin typeface="Arial" panose="020B0604020202020204" pitchFamily="34" charset="0"/>
              </a:rPr>
              <a:t>apocrypha</a:t>
            </a:r>
            <a:r>
              <a:rPr lang="en-US" b="0" i="0" dirty="0">
                <a:solidFill>
                  <a:srgbClr val="202122"/>
                </a:solidFill>
                <a:effectLst/>
                <a:latin typeface="Arial" panose="020B0604020202020204" pitchFamily="34" charset="0"/>
              </a:rPr>
              <a:t> (from </a:t>
            </a:r>
            <a:r>
              <a:rPr lang="en-US" b="0" i="0" u="none" strike="noStrike" dirty="0">
                <a:solidFill>
                  <a:srgbClr val="202122"/>
                </a:solidFill>
                <a:effectLst/>
                <a:latin typeface="Arial" panose="020B0604020202020204" pitchFamily="34" charset="0"/>
              </a:rPr>
              <a:t>Ancient Greek</a:t>
            </a:r>
            <a:r>
              <a:rPr lang="en-US" b="0" i="0" dirty="0">
                <a:solidFill>
                  <a:srgbClr val="202122"/>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rPr>
              <a:t>ἀπ</a:t>
            </a:r>
            <a:r>
              <a:rPr lang="en-US" b="0" i="0" u="none" strike="noStrike" dirty="0" err="1">
                <a:solidFill>
                  <a:srgbClr val="202122"/>
                </a:solidFill>
                <a:effectLst/>
                <a:latin typeface="Arial" panose="020B0604020202020204" pitchFamily="34" charset="0"/>
              </a:rPr>
              <a:t>όκρυφος</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apókruphos</a:t>
            </a:r>
            <a:r>
              <a:rPr lang="en-US" b="0" i="1"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'hidden') denotes the collection of ancient books, some of which are believed by some to be apocryphal, thought to have been written some time between 200 BC and 100 AD.</a:t>
            </a:r>
            <a:r>
              <a:rPr lang="en-US" b="0" i="0" baseline="3000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The </a:t>
            </a:r>
            <a:r>
              <a:rPr lang="en-US" b="0" i="0" u="none" strike="noStrike" dirty="0">
                <a:solidFill>
                  <a:srgbClr val="202122"/>
                </a:solidFill>
                <a:effectLst/>
                <a:latin typeface="Arial" panose="020B0604020202020204" pitchFamily="34" charset="0"/>
              </a:rPr>
              <a:t>Catholic</a:t>
            </a:r>
            <a:r>
              <a:rPr lang="en-US" b="0" i="0" dirty="0">
                <a:solidFill>
                  <a:srgbClr val="202122"/>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rPr>
              <a:t>Eastern Orthodox</a:t>
            </a:r>
            <a:r>
              <a:rPr lang="en-US" b="0" i="0" dirty="0">
                <a:solidFill>
                  <a:srgbClr val="202122"/>
                </a:solidFill>
                <a:effectLst/>
                <a:latin typeface="Arial" panose="020B0604020202020204" pitchFamily="34" charset="0"/>
              </a:rPr>
              <a:t> and </a:t>
            </a:r>
            <a:r>
              <a:rPr lang="en-US" b="0" i="0" u="none" strike="noStrike" dirty="0">
                <a:solidFill>
                  <a:srgbClr val="202122"/>
                </a:solidFill>
                <a:effectLst/>
                <a:latin typeface="Arial" panose="020B0604020202020204" pitchFamily="34" charset="0"/>
              </a:rPr>
              <a:t>Oriental Orthodox</a:t>
            </a:r>
            <a:r>
              <a:rPr lang="en-US" b="0" i="0" dirty="0">
                <a:solidFill>
                  <a:srgbClr val="202122"/>
                </a:solidFill>
                <a:effectLst/>
                <a:latin typeface="Arial" panose="020B0604020202020204" pitchFamily="34" charset="0"/>
              </a:rPr>
              <a:t> churches include some or all of the same texts within the body of their version of the Old Testament, with Catholics terming them </a:t>
            </a:r>
            <a:r>
              <a:rPr lang="en-US" b="0" i="0" u="none" strike="noStrike" dirty="0">
                <a:solidFill>
                  <a:srgbClr val="202122"/>
                </a:solidFill>
                <a:effectLst/>
                <a:latin typeface="Arial" panose="020B0604020202020204" pitchFamily="34" charset="0"/>
              </a:rPr>
              <a:t>deuterocanonical books</a:t>
            </a:r>
            <a:r>
              <a:rPr lang="en-US" b="0" i="0" dirty="0">
                <a:solidFill>
                  <a:srgbClr val="202122"/>
                </a:solidFill>
                <a:effectLst/>
                <a:latin typeface="Arial" panose="020B0604020202020204" pitchFamily="34" charset="0"/>
              </a:rPr>
              <a:t>. </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Traditional Protestant Bibles deem these useful for instruction, but non-canonical.</a:t>
            </a:r>
          </a:p>
        </p:txBody>
      </p:sp>
    </p:spTree>
    <p:extLst>
      <p:ext uri="{BB962C8B-B14F-4D97-AF65-F5344CB8AC3E}">
        <p14:creationId xmlns:p14="http://schemas.microsoft.com/office/powerpoint/2010/main" val="2856419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59A11-C30B-DD3D-A2AA-15788CC8352F}"/>
              </a:ext>
            </a:extLst>
          </p:cNvPr>
          <p:cNvSpPr txBox="1"/>
          <p:nvPr/>
        </p:nvSpPr>
        <p:spPr>
          <a:xfrm>
            <a:off x="5009321" y="795131"/>
            <a:ext cx="2433680" cy="584775"/>
          </a:xfrm>
          <a:prstGeom prst="rect">
            <a:avLst/>
          </a:prstGeom>
          <a:noFill/>
        </p:spPr>
        <p:txBody>
          <a:bodyPr wrap="none" rtlCol="0">
            <a:spAutoFit/>
          </a:bodyPr>
          <a:lstStyle/>
          <a:p>
            <a:r>
              <a:rPr lang="en-US" sz="3200" dirty="0"/>
              <a:t>Catholic View</a:t>
            </a:r>
          </a:p>
        </p:txBody>
      </p:sp>
      <p:sp>
        <p:nvSpPr>
          <p:cNvPr id="3" name="TextBox 2">
            <a:extLst>
              <a:ext uri="{FF2B5EF4-FFF2-40B4-BE49-F238E27FC236}">
                <a16:creationId xmlns:a16="http://schemas.microsoft.com/office/drawing/2014/main" id="{D1409275-9EF9-E211-2136-10D55E7C5A5E}"/>
              </a:ext>
            </a:extLst>
          </p:cNvPr>
          <p:cNvSpPr txBox="1"/>
          <p:nvPr/>
        </p:nvSpPr>
        <p:spPr>
          <a:xfrm>
            <a:off x="795130" y="1859973"/>
            <a:ext cx="11712611" cy="3539430"/>
          </a:xfrm>
          <a:prstGeom prst="rect">
            <a:avLst/>
          </a:prstGeom>
          <a:noFill/>
        </p:spPr>
        <p:txBody>
          <a:bodyPr wrap="square" rtlCol="0">
            <a:spAutoFit/>
          </a:bodyPr>
          <a:lstStyle/>
          <a:p>
            <a:r>
              <a:rPr lang="en-US" sz="3200" dirty="0"/>
              <a:t>-Fourth century Septuagint contains the Apocrypha</a:t>
            </a:r>
          </a:p>
          <a:p>
            <a:r>
              <a:rPr lang="en-US" sz="3200" dirty="0"/>
              <a:t>-Some church fathers accepted them</a:t>
            </a:r>
          </a:p>
          <a:p>
            <a:r>
              <a:rPr lang="en-US" sz="3200" dirty="0"/>
              <a:t>-Early church catacombs scenes portray episodes from them</a:t>
            </a:r>
          </a:p>
          <a:p>
            <a:r>
              <a:rPr lang="en-US" sz="3200" dirty="0"/>
              <a:t>-Some apocryphal books were found at Qumran along with </a:t>
            </a:r>
          </a:p>
          <a:p>
            <a:r>
              <a:rPr lang="en-US" sz="3200" dirty="0"/>
              <a:t>-Old Testament canonical book</a:t>
            </a:r>
          </a:p>
          <a:p>
            <a:r>
              <a:rPr lang="en-US" sz="3200" dirty="0"/>
              <a:t>-Catholic church determines the </a:t>
            </a:r>
          </a:p>
          <a:p>
            <a:r>
              <a:rPr lang="en-US" sz="3200" dirty="0"/>
              <a:t>canon</a:t>
            </a:r>
          </a:p>
        </p:txBody>
      </p:sp>
    </p:spTree>
    <p:extLst>
      <p:ext uri="{BB962C8B-B14F-4D97-AF65-F5344CB8AC3E}">
        <p14:creationId xmlns:p14="http://schemas.microsoft.com/office/powerpoint/2010/main" val="1508988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EDB3E-02BA-2C8D-6FB8-C540042984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904098-A666-6D62-6D41-1814A794BBA5}"/>
              </a:ext>
            </a:extLst>
          </p:cNvPr>
          <p:cNvSpPr txBox="1"/>
          <p:nvPr/>
        </p:nvSpPr>
        <p:spPr>
          <a:xfrm>
            <a:off x="5009321" y="795131"/>
            <a:ext cx="2282997" cy="584775"/>
          </a:xfrm>
          <a:prstGeom prst="rect">
            <a:avLst/>
          </a:prstGeom>
          <a:noFill/>
        </p:spPr>
        <p:txBody>
          <a:bodyPr wrap="none" rtlCol="0">
            <a:spAutoFit/>
          </a:bodyPr>
          <a:lstStyle/>
          <a:p>
            <a:r>
              <a:rPr lang="en-US" sz="3200" dirty="0"/>
              <a:t>Biblical View</a:t>
            </a:r>
          </a:p>
        </p:txBody>
      </p:sp>
      <p:sp>
        <p:nvSpPr>
          <p:cNvPr id="3" name="TextBox 2">
            <a:extLst>
              <a:ext uri="{FF2B5EF4-FFF2-40B4-BE49-F238E27FC236}">
                <a16:creationId xmlns:a16="http://schemas.microsoft.com/office/drawing/2014/main" id="{875ACE4A-5AD5-A3E6-6D60-28C118DDC213}"/>
              </a:ext>
            </a:extLst>
          </p:cNvPr>
          <p:cNvSpPr txBox="1"/>
          <p:nvPr/>
        </p:nvSpPr>
        <p:spPr>
          <a:xfrm>
            <a:off x="946642" y="1659285"/>
            <a:ext cx="10827259" cy="4524315"/>
          </a:xfrm>
          <a:prstGeom prst="rect">
            <a:avLst/>
          </a:prstGeom>
          <a:noFill/>
        </p:spPr>
        <p:txBody>
          <a:bodyPr wrap="none" rtlCol="0">
            <a:spAutoFit/>
          </a:bodyPr>
          <a:lstStyle/>
          <a:p>
            <a:r>
              <a:rPr lang="en-US" sz="3200" dirty="0"/>
              <a:t>-Many church fathers denied the Apocrypha </a:t>
            </a:r>
          </a:p>
          <a:p>
            <a:r>
              <a:rPr lang="en-US" sz="3200" dirty="0"/>
              <a:t>(those most familiar with Hebrew like Jerome and Athanasius)</a:t>
            </a:r>
          </a:p>
          <a:p>
            <a:r>
              <a:rPr lang="en-US" sz="3200" dirty="0"/>
              <a:t>-Jews were given authority for the Old Testament and they rejected</a:t>
            </a:r>
          </a:p>
          <a:p>
            <a:r>
              <a:rPr lang="en-US" sz="3200" dirty="0"/>
              <a:t>the books (Romans 3:1-2).</a:t>
            </a:r>
          </a:p>
          <a:p>
            <a:r>
              <a:rPr lang="en-US" sz="3200" dirty="0"/>
              <a:t>-The Apocrypha contain errors and contradictory teaching on </a:t>
            </a:r>
          </a:p>
          <a:p>
            <a:r>
              <a:rPr lang="en-US" sz="3200" dirty="0"/>
              <a:t>creation, sin atonement, worship and prayers to the dead, </a:t>
            </a:r>
          </a:p>
          <a:p>
            <a:r>
              <a:rPr lang="en-US" sz="3200" dirty="0"/>
              <a:t>purgatory, etc.</a:t>
            </a:r>
          </a:p>
          <a:p>
            <a:r>
              <a:rPr lang="en-US" sz="3200" dirty="0"/>
              <a:t>-May not have been in the earliest Septuagint</a:t>
            </a:r>
            <a:br>
              <a:rPr lang="en-US" sz="3200" dirty="0"/>
            </a:br>
            <a:endParaRPr lang="en-US" sz="3200" dirty="0"/>
          </a:p>
        </p:txBody>
      </p:sp>
    </p:spTree>
    <p:extLst>
      <p:ext uri="{BB962C8B-B14F-4D97-AF65-F5344CB8AC3E}">
        <p14:creationId xmlns:p14="http://schemas.microsoft.com/office/powerpoint/2010/main" val="2794281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4A25-0B11-88CA-974C-F97F3AF027DF}"/>
            </a:ext>
          </a:extLst>
        </p:cNvPr>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EBEED3F6-D7E0-CB5F-6905-0A478950BA75}"/>
              </a:ext>
            </a:extLst>
          </p:cNvPr>
          <p:cNvSpPr txBox="1">
            <a:spLocks noChangeArrowheads="1"/>
          </p:cNvSpPr>
          <p:nvPr/>
        </p:nvSpPr>
        <p:spPr>
          <a:xfrm>
            <a:off x="1186070" y="694106"/>
            <a:ext cx="10283685" cy="339587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ct val="0"/>
              </a:spcBef>
              <a:buFontTx/>
              <a:buNone/>
            </a:pPr>
            <a:r>
              <a:rPr lang="en-US" altLang="en-US" sz="2800" dirty="0"/>
              <a:t>Jews were given authority by God to write Old Testament Scriptures: </a:t>
            </a:r>
            <a:br>
              <a:rPr lang="en-US" altLang="en-US" sz="2800" dirty="0"/>
            </a:br>
            <a:br>
              <a:rPr lang="en-US" altLang="en-US" sz="2800" dirty="0"/>
            </a:br>
            <a:r>
              <a:rPr lang="en-US" altLang="en-US" sz="2800" dirty="0"/>
              <a:t>"Then what advantage has the Jew? </a:t>
            </a:r>
          </a:p>
          <a:p>
            <a:pPr>
              <a:spcBef>
                <a:spcPct val="0"/>
              </a:spcBef>
              <a:buFontTx/>
              <a:buNone/>
            </a:pPr>
            <a:r>
              <a:rPr lang="en-US" altLang="en-US" sz="2800" dirty="0"/>
              <a:t>Or what is the benefit of circumcision?  </a:t>
            </a:r>
          </a:p>
          <a:p>
            <a:pPr>
              <a:spcBef>
                <a:spcPct val="0"/>
              </a:spcBef>
              <a:buFontTx/>
              <a:buNone/>
            </a:pPr>
            <a:r>
              <a:rPr lang="en-US" altLang="en-US" sz="2800" dirty="0"/>
              <a:t> Great in every respect. </a:t>
            </a:r>
          </a:p>
          <a:p>
            <a:pPr>
              <a:spcBef>
                <a:spcPct val="0"/>
              </a:spcBef>
              <a:buFontTx/>
              <a:buNone/>
            </a:pPr>
            <a:r>
              <a:rPr lang="en-US" altLang="en-US" sz="2800" dirty="0"/>
              <a:t>First of all, that they were </a:t>
            </a:r>
          </a:p>
          <a:p>
            <a:pPr>
              <a:spcBef>
                <a:spcPct val="0"/>
              </a:spcBef>
              <a:buFontTx/>
              <a:buNone/>
            </a:pPr>
            <a:r>
              <a:rPr lang="en-US" altLang="en-US" sz="2800" dirty="0"/>
              <a:t>entrusted with the </a:t>
            </a:r>
            <a:r>
              <a:rPr lang="en-US" altLang="en-US" sz="2800" u="sng" dirty="0"/>
              <a:t>oracles of God</a:t>
            </a:r>
            <a:r>
              <a:rPr lang="en-US" altLang="en-US" sz="2800" dirty="0"/>
              <a:t>," (</a:t>
            </a:r>
            <a:r>
              <a:rPr lang="en-US" altLang="en-US" sz="2800" dirty="0">
                <a:solidFill>
                  <a:srgbClr val="0E6CBB"/>
                </a:solidFill>
              </a:rPr>
              <a:t>Rom. 3:1-2</a:t>
            </a:r>
            <a:r>
              <a:rPr lang="en-US" altLang="en-US" sz="2800" dirty="0"/>
              <a:t>).</a:t>
            </a:r>
          </a:p>
        </p:txBody>
      </p:sp>
      <p:sp>
        <p:nvSpPr>
          <p:cNvPr id="5" name="TextBox 4">
            <a:extLst>
              <a:ext uri="{FF2B5EF4-FFF2-40B4-BE49-F238E27FC236}">
                <a16:creationId xmlns:a16="http://schemas.microsoft.com/office/drawing/2014/main" id="{1330EDDE-BC14-2D21-ECD8-F41EF150B979}"/>
              </a:ext>
            </a:extLst>
          </p:cNvPr>
          <p:cNvSpPr txBox="1"/>
          <p:nvPr/>
        </p:nvSpPr>
        <p:spPr>
          <a:xfrm>
            <a:off x="1100757" y="4686566"/>
            <a:ext cx="10368999" cy="1569660"/>
          </a:xfrm>
          <a:prstGeom prst="rect">
            <a:avLst/>
          </a:prstGeom>
          <a:noFill/>
        </p:spPr>
        <p:txBody>
          <a:bodyPr wrap="square">
            <a:spAutoFit/>
          </a:bodyPr>
          <a:lstStyle/>
          <a:p>
            <a:r>
              <a:rPr lang="en-US" altLang="en-US" sz="2400" dirty="0"/>
              <a:t>Apostles and New testament writers were given the authority to write New Testament Scriptures.  The Church recognized the Old Testament from the Jews and the New Testament by the authority of the writers.  The Jews never accepted the apocrypha so the Church should never accept them. </a:t>
            </a:r>
          </a:p>
        </p:txBody>
      </p:sp>
      <p:sp>
        <p:nvSpPr>
          <p:cNvPr id="2" name="TextBox 1">
            <a:extLst>
              <a:ext uri="{FF2B5EF4-FFF2-40B4-BE49-F238E27FC236}">
                <a16:creationId xmlns:a16="http://schemas.microsoft.com/office/drawing/2014/main" id="{8621EDBD-B649-FBC5-4AE2-1A1AFA932F2D}"/>
              </a:ext>
            </a:extLst>
          </p:cNvPr>
          <p:cNvSpPr txBox="1"/>
          <p:nvPr/>
        </p:nvSpPr>
        <p:spPr>
          <a:xfrm>
            <a:off x="4512365" y="0"/>
            <a:ext cx="2282997" cy="584775"/>
          </a:xfrm>
          <a:prstGeom prst="rect">
            <a:avLst/>
          </a:prstGeom>
          <a:noFill/>
        </p:spPr>
        <p:txBody>
          <a:bodyPr wrap="none" rtlCol="0">
            <a:spAutoFit/>
          </a:bodyPr>
          <a:lstStyle/>
          <a:p>
            <a:r>
              <a:rPr lang="en-US" sz="3200" dirty="0"/>
              <a:t>Biblical View</a:t>
            </a:r>
          </a:p>
        </p:txBody>
      </p:sp>
    </p:spTree>
    <p:extLst>
      <p:ext uri="{BB962C8B-B14F-4D97-AF65-F5344CB8AC3E}">
        <p14:creationId xmlns:p14="http://schemas.microsoft.com/office/powerpoint/2010/main" val="39296596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4A61ADC8-0BEF-4718-E976-50584E571956}"/>
              </a:ext>
            </a:extLst>
          </p:cNvPr>
          <p:cNvSpPr txBox="1">
            <a:spLocks noChangeArrowheads="1"/>
          </p:cNvSpPr>
          <p:nvPr/>
        </p:nvSpPr>
        <p:spPr bwMode="auto">
          <a:xfrm>
            <a:off x="785191" y="735955"/>
            <a:ext cx="1086347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t>Apocrypha (Greek for hidden/hard to understand)</a:t>
            </a:r>
          </a:p>
          <a:p>
            <a:pPr>
              <a:spcBef>
                <a:spcPct val="0"/>
              </a:spcBef>
              <a:buFontTx/>
              <a:buNone/>
            </a:pPr>
            <a:endParaRPr lang="en-US" altLang="en-US" dirty="0"/>
          </a:p>
          <a:p>
            <a:pPr>
              <a:spcBef>
                <a:spcPct val="0"/>
              </a:spcBef>
              <a:buFontTx/>
              <a:buNone/>
            </a:pPr>
            <a:r>
              <a:rPr lang="en-US" altLang="en-US" sz="4000" dirty="0"/>
              <a:t>Old testament </a:t>
            </a:r>
          </a:p>
          <a:p>
            <a:pPr>
              <a:spcBef>
                <a:spcPct val="0"/>
              </a:spcBef>
              <a:buFontTx/>
              <a:buNone/>
            </a:pPr>
            <a:r>
              <a:rPr lang="en-US" altLang="en-US" sz="2400" i="1" dirty="0"/>
              <a:t>-No clear quotations from the Apocrypha (maybe allusions).  </a:t>
            </a:r>
          </a:p>
          <a:p>
            <a:pPr>
              <a:spcBef>
                <a:spcPct val="0"/>
              </a:spcBef>
              <a:buFontTx/>
              <a:buNone/>
            </a:pPr>
            <a:r>
              <a:rPr lang="en-US" altLang="en-US" sz="2400" i="1" dirty="0"/>
              <a:t>-Just like Paul quotes from pagan poets and philosopher (Acts 17:28; Titus 1:12; 1 Cor. 15:33) these are not cited as Scripture.  They never use “thus saith the Lord” or “as it is written” like the canonical books are quoted.  </a:t>
            </a:r>
            <a:br>
              <a:rPr lang="en-US" altLang="en-US" sz="2400" i="1" dirty="0"/>
            </a:br>
            <a:br>
              <a:rPr lang="en-US" altLang="en-US" sz="2400" i="1" dirty="0"/>
            </a:br>
            <a:r>
              <a:rPr lang="en-US" altLang="en-US" sz="2400" i="1" dirty="0"/>
              <a:t>Early Greek manuscripts that included these are from 4</a:t>
            </a:r>
            <a:r>
              <a:rPr lang="en-US" altLang="en-US" sz="2400" i="1" baseline="30000" dirty="0"/>
              <a:t>th</a:t>
            </a:r>
            <a:r>
              <a:rPr lang="en-US" altLang="en-US" sz="2400" i="1" dirty="0"/>
              <a:t> century, but Jesus nor apostles ever quoted from them.  Early Fathers acceptance is misleading.  Some just used them for devotions or preaching but did not accept as canonical.  Athanasius, Cyril of Jerusalem, Origen and Jerome all opposed the Apocrypha.  </a:t>
            </a:r>
          </a:p>
          <a:p>
            <a:pPr>
              <a:spcBef>
                <a:spcPct val="0"/>
              </a:spcBef>
              <a:buFontTx/>
              <a:buNone/>
            </a:pPr>
            <a:r>
              <a:rPr lang="en-US" altLang="en-US" sz="2400" i="1" dirty="0"/>
              <a:t>No Greek manuscript has same list of them</a:t>
            </a:r>
            <a:endParaRPr lang="en-US" altLang="en-US" sz="4000" dirty="0"/>
          </a:p>
        </p:txBody>
      </p:sp>
    </p:spTree>
    <p:extLst>
      <p:ext uri="{BB962C8B-B14F-4D97-AF65-F5344CB8AC3E}">
        <p14:creationId xmlns:p14="http://schemas.microsoft.com/office/powerpoint/2010/main" val="178362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1E1D39-ECBD-2254-3F38-B351911B7C36}"/>
              </a:ext>
            </a:extLst>
          </p:cNvPr>
          <p:cNvSpPr txBox="1"/>
          <p:nvPr/>
        </p:nvSpPr>
        <p:spPr>
          <a:xfrm>
            <a:off x="829510" y="530770"/>
            <a:ext cx="10973817" cy="5796459"/>
          </a:xfrm>
          <a:prstGeom prst="rect">
            <a:avLst/>
          </a:prstGeom>
          <a:noFill/>
        </p:spPr>
        <p:txBody>
          <a:bodyPr wrap="square">
            <a:spAutoFit/>
          </a:bodyPr>
          <a:lstStyle/>
          <a:p>
            <a:pPr algn="l"/>
            <a:r>
              <a:rPr lang="en-US" sz="2800" b="1" i="0" dirty="0">
                <a:effectLst/>
                <a:latin typeface="NeueMontreal"/>
              </a:rPr>
              <a:t>Justification</a:t>
            </a:r>
            <a:br>
              <a:rPr lang="en-US" sz="2800" b="1" i="0" dirty="0">
                <a:effectLst/>
                <a:latin typeface="NeueMontreal"/>
              </a:rPr>
            </a:br>
            <a:r>
              <a:rPr lang="en-US" sz="2800" dirty="0">
                <a:latin typeface="NeueMontreal"/>
              </a:rPr>
              <a:t> </a:t>
            </a:r>
            <a:r>
              <a:rPr lang="en-US" sz="2800" b="0" i="0" dirty="0">
                <a:effectLst/>
                <a:latin typeface="system-ui"/>
              </a:rPr>
              <a:t>It</a:t>
            </a:r>
            <a:r>
              <a:rPr lang="en-US" sz="2800" b="0" i="0" dirty="0">
                <a:solidFill>
                  <a:srgbClr val="081C2A"/>
                </a:solidFill>
                <a:effectLst/>
                <a:latin typeface="system-ui"/>
              </a:rPr>
              <a:t> is “an act of God whereby He pronounces a sinner to be righteous </a:t>
            </a:r>
          </a:p>
          <a:p>
            <a:pPr algn="l"/>
            <a:r>
              <a:rPr lang="en-US" sz="2800" b="0" i="0" dirty="0">
                <a:solidFill>
                  <a:srgbClr val="081C2A"/>
                </a:solidFill>
                <a:effectLst/>
                <a:latin typeface="system-ui"/>
              </a:rPr>
              <a:t>because of that sinner’s faith in Christ.” </a:t>
            </a:r>
          </a:p>
          <a:p>
            <a:pPr algn="l"/>
            <a:r>
              <a:rPr lang="en-US" sz="2800" b="0" i="0" dirty="0">
                <a:solidFill>
                  <a:srgbClr val="081C2A"/>
                </a:solidFill>
                <a:effectLst/>
                <a:latin typeface="system-ui"/>
              </a:rPr>
              <a:t>We are justified, or declared righteous, at the moment of our salvation.</a:t>
            </a:r>
            <a:br>
              <a:rPr lang="en-US" sz="2800" dirty="0">
                <a:latin typeface="NeueMontreal"/>
              </a:rPr>
            </a:br>
            <a:br>
              <a:rPr lang="en-US" sz="2800" dirty="0">
                <a:latin typeface="NeueMontreal"/>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Rom 5:1-2-notice the term is past tense and not an on going process:</a:t>
            </a:r>
          </a:p>
          <a:p>
            <a:pPr marL="0" marR="0">
              <a:spcAft>
                <a:spcPts val="1000"/>
              </a:spcAft>
              <a:tabLst>
                <a:tab pos="785495"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“Therefore, since we have been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justified</a:t>
            </a:r>
            <a:r>
              <a:rPr lang="en-US" sz="2800" dirty="0">
                <a:effectLst/>
                <a:latin typeface="Calibri" panose="020F0502020204030204" pitchFamily="34" charset="0"/>
                <a:ea typeface="Calibri" panose="020F0502020204030204" pitchFamily="34" charset="0"/>
                <a:cs typeface="Times New Roman" panose="02020603050405020304" pitchFamily="18" charset="0"/>
              </a:rPr>
              <a:t> through faith, we have peace </a:t>
            </a:r>
            <a:r>
              <a:rPr lang="en-US" sz="2800" dirty="0">
                <a:latin typeface="Calibri" panose="020F0502020204030204" pitchFamily="34" charset="0"/>
                <a:ea typeface="Calibri" panose="020F0502020204030204" pitchFamily="34" charset="0"/>
                <a:cs typeface="Times New Roman" panose="02020603050405020304" pitchFamily="18" charset="0"/>
              </a:rPr>
              <a:t>with God through our Lord Jesus Christ,  through whom we have gained access by faith into this grace in which we now stand. And we boast in the hope of the glory of God.”   </a:t>
            </a:r>
            <a:br>
              <a:rPr lang="en-US" sz="2800" dirty="0">
                <a:latin typeface="Calibri" panose="020F0502020204030204" pitchFamily="34" charset="0"/>
                <a:ea typeface="Calibri" panose="020F0502020204030204" pitchFamily="34" charset="0"/>
                <a:cs typeface="Times New Roman" panose="02020603050405020304" pitchFamily="18" charset="0"/>
              </a:rPr>
            </a:b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Also, Titus 3:5-6 and 2 Tim. 1:9- notice “saved” is past tense.</a:t>
            </a:r>
          </a:p>
          <a:p>
            <a:pPr algn="l"/>
            <a:endParaRPr lang="en-US" b="0" i="0" dirty="0">
              <a:effectLst/>
              <a:latin typeface="NeueMontreal"/>
            </a:endParaRPr>
          </a:p>
        </p:txBody>
      </p:sp>
    </p:spTree>
    <p:extLst>
      <p:ext uri="{BB962C8B-B14F-4D97-AF65-F5344CB8AC3E}">
        <p14:creationId xmlns:p14="http://schemas.microsoft.com/office/powerpoint/2010/main" val="3976200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CD24234F-D49A-C5CB-883F-BBEF32C2253C}"/>
              </a:ext>
            </a:extLst>
          </p:cNvPr>
          <p:cNvSpPr>
            <a:spLocks noChangeArrowheads="1"/>
          </p:cNvSpPr>
          <p:nvPr/>
        </p:nvSpPr>
        <p:spPr bwMode="auto">
          <a:xfrm>
            <a:off x="1053548" y="1093305"/>
            <a:ext cx="1026712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dirty="0"/>
              <a:t>Local council approval did speak for entire church and approved different books.  </a:t>
            </a:r>
          </a:p>
          <a:p>
            <a:pPr>
              <a:spcBef>
                <a:spcPct val="0"/>
              </a:spcBef>
              <a:buFontTx/>
              <a:buNone/>
            </a:pPr>
            <a:r>
              <a:rPr lang="en-US" altLang="en-US" sz="2400" i="1" dirty="0"/>
              <a:t>Centuries before the books were rejected by Jews.  </a:t>
            </a:r>
          </a:p>
          <a:p>
            <a:pPr>
              <a:spcBef>
                <a:spcPct val="0"/>
              </a:spcBef>
              <a:buFontTx/>
              <a:buNone/>
            </a:pPr>
            <a:r>
              <a:rPr lang="en-US" altLang="en-US" sz="2400" i="1" dirty="0"/>
              <a:t>Augustine only accepted them because of “extreme and wonderful </a:t>
            </a:r>
          </a:p>
          <a:p>
            <a:pPr>
              <a:spcBef>
                <a:spcPct val="0"/>
              </a:spcBef>
              <a:buFontTx/>
              <a:buNone/>
            </a:pPr>
            <a:r>
              <a:rPr lang="en-US" altLang="en-US" sz="2400" i="1" dirty="0"/>
              <a:t>suffering of certain martyrs.”  Council of Trent officially added them and some early Protestant Bibles had them in a separate section.  Dead sea scrolls had numerous books but no commentaries on the Apocrypha and they were not written on the special parchment with special script that OT was written on.  Real canon was received immediately by people of God into the growing canon.   Real canon had prophecy.  Apocrypha was never cite as prophetic book by a book after it.  No claims that they were written by a prophet, no supernatural confirmation, Jews recognized prophetic gifts ended before they were written.  They were never listed with other Jewish books. Never quoted by Philo or listed by Josephus.</a:t>
            </a:r>
            <a:endParaRPr lang="en-US" altLang="en-US" sz="2400" dirty="0"/>
          </a:p>
        </p:txBody>
      </p:sp>
    </p:spTree>
    <p:extLst>
      <p:ext uri="{BB962C8B-B14F-4D97-AF65-F5344CB8AC3E}">
        <p14:creationId xmlns:p14="http://schemas.microsoft.com/office/powerpoint/2010/main" val="2358113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2BF2EFE-D835-9545-59A8-FFDDA896D20E}"/>
              </a:ext>
            </a:extLst>
          </p:cNvPr>
          <p:cNvSpPr txBox="1">
            <a:spLocks noChangeArrowheads="1"/>
          </p:cNvSpPr>
          <p:nvPr/>
        </p:nvSpPr>
        <p:spPr>
          <a:xfrm>
            <a:off x="1076740" y="-59635"/>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t>Septuagint</a:t>
            </a:r>
          </a:p>
        </p:txBody>
      </p:sp>
      <p:sp>
        <p:nvSpPr>
          <p:cNvPr id="14339" name="Content Placeholder 2">
            <a:extLst>
              <a:ext uri="{FF2B5EF4-FFF2-40B4-BE49-F238E27FC236}">
                <a16:creationId xmlns:a16="http://schemas.microsoft.com/office/drawing/2014/main" id="{4B87C19E-AD86-A83C-6F4B-87B89698CEBC}"/>
              </a:ext>
            </a:extLst>
          </p:cNvPr>
          <p:cNvSpPr txBox="1">
            <a:spLocks noChangeArrowheads="1"/>
          </p:cNvSpPr>
          <p:nvPr/>
        </p:nvSpPr>
        <p:spPr>
          <a:xfrm>
            <a:off x="1360902" y="1013792"/>
            <a:ext cx="8534399" cy="2067338"/>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dirty="0"/>
              <a:t>A collection of Greek translations more than a single unit. There were other Greek translations along with it. </a:t>
            </a:r>
          </a:p>
          <a:p>
            <a:r>
              <a:rPr lang="en-US" altLang="en-US" dirty="0"/>
              <a:t>Different people, different times, different purposes </a:t>
            </a:r>
          </a:p>
          <a:p>
            <a:r>
              <a:rPr lang="en-US" altLang="en-US" dirty="0"/>
              <a:t>Books translated over 3 centuries by different groups</a:t>
            </a:r>
          </a:p>
        </p:txBody>
      </p:sp>
      <p:sp>
        <p:nvSpPr>
          <p:cNvPr id="14340" name="TextBox 4">
            <a:extLst>
              <a:ext uri="{FF2B5EF4-FFF2-40B4-BE49-F238E27FC236}">
                <a16:creationId xmlns:a16="http://schemas.microsoft.com/office/drawing/2014/main" id="{3F9EB1CA-FA5F-F2E8-60D5-E3FF5F8A9AB1}"/>
              </a:ext>
            </a:extLst>
          </p:cNvPr>
          <p:cNvSpPr txBox="1">
            <a:spLocks noChangeArrowheads="1"/>
          </p:cNvSpPr>
          <p:nvPr/>
        </p:nvSpPr>
        <p:spPr bwMode="auto">
          <a:xfrm>
            <a:off x="606287" y="6392378"/>
            <a:ext cx="6361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t>Wes Huff-11min-https://www.youtube.com/watch?v=mOdIDAsmapQ</a:t>
            </a:r>
          </a:p>
        </p:txBody>
      </p:sp>
      <p:sp>
        <p:nvSpPr>
          <p:cNvPr id="2" name="Content Placeholder 2">
            <a:extLst>
              <a:ext uri="{FF2B5EF4-FFF2-40B4-BE49-F238E27FC236}">
                <a16:creationId xmlns:a16="http://schemas.microsoft.com/office/drawing/2014/main" id="{43A713AB-66BB-298F-A342-39AE3A71B85A}"/>
              </a:ext>
            </a:extLst>
          </p:cNvPr>
          <p:cNvSpPr txBox="1">
            <a:spLocks noChangeArrowheads="1"/>
          </p:cNvSpPr>
          <p:nvPr/>
        </p:nvSpPr>
        <p:spPr>
          <a:xfrm>
            <a:off x="1360901" y="3120887"/>
            <a:ext cx="10138673" cy="2604051"/>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dirty="0"/>
              <a:t>Hebrew was original language of Old Testament. </a:t>
            </a:r>
            <a:r>
              <a:rPr lang="en-US" altLang="en-US"/>
              <a:t>Masoretic scribes copied </a:t>
            </a:r>
            <a:r>
              <a:rPr lang="en-US" altLang="en-US" dirty="0"/>
              <a:t>these for 1000+years.</a:t>
            </a:r>
          </a:p>
          <a:p>
            <a:r>
              <a:rPr lang="en-US" altLang="en-US" dirty="0"/>
              <a:t>Great Isaiah Scroll in Dead Sea scroll was Hebrew and showed there is no necessary reason to believe that just because a document has been translated for a long time that we should be skeptical that we have the originals. Very few minor differences. Jeremiah was different due to it being torn up. </a:t>
            </a:r>
          </a:p>
          <a:p>
            <a:r>
              <a:rPr lang="en-US" altLang="en-US" dirty="0"/>
              <a:t>-Most quotes in New Testament are from Septuagint. </a:t>
            </a:r>
          </a:p>
        </p:txBody>
      </p:sp>
      <p:sp>
        <p:nvSpPr>
          <p:cNvPr id="3" name="TextBox 2">
            <a:extLst>
              <a:ext uri="{FF2B5EF4-FFF2-40B4-BE49-F238E27FC236}">
                <a16:creationId xmlns:a16="http://schemas.microsoft.com/office/drawing/2014/main" id="{27A619FA-D5D0-663B-A5F5-6F121C599B3A}"/>
              </a:ext>
            </a:extLst>
          </p:cNvPr>
          <p:cNvSpPr txBox="1"/>
          <p:nvPr/>
        </p:nvSpPr>
        <p:spPr>
          <a:xfrm>
            <a:off x="7630784" y="6488668"/>
            <a:ext cx="3954929" cy="369332"/>
          </a:xfrm>
          <a:prstGeom prst="rect">
            <a:avLst/>
          </a:prstGeom>
          <a:noFill/>
        </p:spPr>
        <p:txBody>
          <a:bodyPr wrap="none" rtlCol="0">
            <a:spAutoFit/>
          </a:bodyPr>
          <a:lstStyle/>
          <a:p>
            <a:r>
              <a:rPr lang="en-US" dirty="0"/>
              <a:t>Apologia Radio podcast #509 first 30min.</a:t>
            </a:r>
          </a:p>
        </p:txBody>
      </p:sp>
    </p:spTree>
    <p:extLst>
      <p:ext uri="{BB962C8B-B14F-4D97-AF65-F5344CB8AC3E}">
        <p14:creationId xmlns:p14="http://schemas.microsoft.com/office/powerpoint/2010/main" val="13465172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B7E976A2-1D46-B7A0-158D-63D4B409AEDB}"/>
              </a:ext>
            </a:extLst>
          </p:cNvPr>
          <p:cNvSpPr>
            <a:spLocks noChangeArrowheads="1"/>
          </p:cNvSpPr>
          <p:nvPr/>
        </p:nvSpPr>
        <p:spPr bwMode="auto">
          <a:xfrm>
            <a:off x="1981200" y="1166813"/>
            <a:ext cx="8382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000000"/>
                </a:solidFill>
                <a:latin typeface="Verdana" panose="020B0604030504040204" pitchFamily="34" charset="0"/>
              </a:rPr>
              <a:t>Jesus referenced the Jewish Old Testament canon from the beginning to the end and did not include the Apocrypha in his reference. </a:t>
            </a:r>
            <a:r>
              <a:rPr lang="en-US" altLang="en-US" sz="2400" dirty="0">
                <a:solidFill>
                  <a:srgbClr val="FF0000"/>
                </a:solidFill>
                <a:latin typeface="Verdana" panose="020B0604030504040204" pitchFamily="34" charset="0"/>
              </a:rPr>
              <a:t>"From the blood of Abel to the blood of Zechariah, who perished between the altar and the house of God; yes, I tell you, it shall be charged against this generation," </a:t>
            </a:r>
            <a:r>
              <a:rPr lang="en-US" altLang="en-US" sz="2400" dirty="0">
                <a:latin typeface="Verdana" panose="020B0604030504040204" pitchFamily="34" charset="0"/>
              </a:rPr>
              <a:t>(Luke 11:51</a:t>
            </a:r>
            <a:r>
              <a:rPr lang="en-US" altLang="en-US" sz="2400" dirty="0">
                <a:solidFill>
                  <a:srgbClr val="000000"/>
                </a:solidFill>
                <a:latin typeface="Verdana" panose="020B0604030504040204" pitchFamily="34" charset="0"/>
              </a:rPr>
              <a:t>).</a:t>
            </a:r>
            <a:endParaRPr lang="en-US" altLang="en-US" sz="2400" dirty="0"/>
          </a:p>
        </p:txBody>
      </p:sp>
      <p:sp>
        <p:nvSpPr>
          <p:cNvPr id="35843" name="Rectangle 2">
            <a:extLst>
              <a:ext uri="{FF2B5EF4-FFF2-40B4-BE49-F238E27FC236}">
                <a16:creationId xmlns:a16="http://schemas.microsoft.com/office/drawing/2014/main" id="{27667DFB-580B-5163-8672-F509A1BB8E74}"/>
              </a:ext>
            </a:extLst>
          </p:cNvPr>
          <p:cNvSpPr>
            <a:spLocks noChangeArrowheads="1"/>
          </p:cNvSpPr>
          <p:nvPr/>
        </p:nvSpPr>
        <p:spPr bwMode="auto">
          <a:xfrm>
            <a:off x="1981200" y="48006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000000"/>
                </a:solidFill>
                <a:latin typeface="Verdana" panose="020B0604030504040204" pitchFamily="34" charset="0"/>
              </a:rPr>
              <a:t>Note: Zechariah is the last martyr of which we read in the Old Testament according to Jewish canonical order </a:t>
            </a:r>
            <a:endParaRPr lang="en-US" altLang="en-US" sz="2400" dirty="0"/>
          </a:p>
        </p:txBody>
      </p:sp>
    </p:spTree>
    <p:extLst>
      <p:ext uri="{BB962C8B-B14F-4D97-AF65-F5344CB8AC3E}">
        <p14:creationId xmlns:p14="http://schemas.microsoft.com/office/powerpoint/2010/main" val="2767248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0060F55F-2579-ED3B-4807-5B3F487549A0}"/>
              </a:ext>
            </a:extLst>
          </p:cNvPr>
          <p:cNvSpPr>
            <a:spLocks noChangeArrowheads="1"/>
          </p:cNvSpPr>
          <p:nvPr/>
        </p:nvSpPr>
        <p:spPr bwMode="auto">
          <a:xfrm>
            <a:off x="2209800" y="762001"/>
            <a:ext cx="84582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"Then what advantage has the Jew? </a:t>
            </a:r>
          </a:p>
          <a:p>
            <a:pPr>
              <a:spcBef>
                <a:spcPct val="0"/>
              </a:spcBef>
              <a:buFontTx/>
              <a:buNone/>
            </a:pPr>
            <a:r>
              <a:rPr lang="en-US" altLang="en-US" sz="2400" dirty="0"/>
              <a:t>Or what is the benefit of circumcision?  </a:t>
            </a:r>
          </a:p>
          <a:p>
            <a:pPr>
              <a:spcBef>
                <a:spcPct val="0"/>
              </a:spcBef>
              <a:buFontTx/>
              <a:buNone/>
            </a:pPr>
            <a:r>
              <a:rPr lang="en-US" altLang="en-US" sz="2400" dirty="0"/>
              <a:t> Great in every respect. </a:t>
            </a:r>
          </a:p>
          <a:p>
            <a:pPr>
              <a:spcBef>
                <a:spcPct val="0"/>
              </a:spcBef>
              <a:buFontTx/>
              <a:buNone/>
            </a:pPr>
            <a:r>
              <a:rPr lang="en-US" altLang="en-US" sz="2400" dirty="0"/>
              <a:t>First of all, that they were </a:t>
            </a:r>
          </a:p>
          <a:p>
            <a:pPr>
              <a:spcBef>
                <a:spcPct val="0"/>
              </a:spcBef>
              <a:buFontTx/>
              <a:buNone/>
            </a:pPr>
            <a:r>
              <a:rPr lang="en-US" altLang="en-US" sz="2400" dirty="0"/>
              <a:t>entrusted with the </a:t>
            </a:r>
            <a:r>
              <a:rPr lang="en-US" altLang="en-US" sz="2400" u="sng" dirty="0"/>
              <a:t>oracles of God</a:t>
            </a:r>
            <a:r>
              <a:rPr lang="en-US" altLang="en-US" sz="2400" dirty="0"/>
              <a:t>," (</a:t>
            </a:r>
            <a:r>
              <a:rPr lang="en-US" altLang="en-US" sz="2400" dirty="0">
                <a:solidFill>
                  <a:srgbClr val="0E6CBB"/>
                </a:solidFill>
              </a:rPr>
              <a:t>Rom. 3:1-2</a:t>
            </a:r>
            <a:r>
              <a:rPr lang="en-US" altLang="en-US" sz="2400" dirty="0"/>
              <a:t>).</a:t>
            </a:r>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r>
              <a:rPr lang="en-US" altLang="en-US" sz="2400" dirty="0"/>
              <a:t>Paul tells us that the Jews were entrusted with the </a:t>
            </a:r>
            <a:r>
              <a:rPr lang="en-US" altLang="en-US" sz="2400" u="sng" dirty="0"/>
              <a:t>oracles of God</a:t>
            </a:r>
            <a:r>
              <a:rPr lang="en-US" altLang="en-US" sz="2400" dirty="0"/>
              <a:t>.  This means that they are the ones </a:t>
            </a:r>
          </a:p>
          <a:p>
            <a:pPr>
              <a:spcBef>
                <a:spcPct val="0"/>
              </a:spcBef>
              <a:buFontTx/>
              <a:buNone/>
            </a:pPr>
            <a:r>
              <a:rPr lang="en-US" altLang="en-US" sz="2400" dirty="0"/>
              <a:t>who understood what inspired Scriptures were, </a:t>
            </a:r>
          </a:p>
          <a:p>
            <a:pPr>
              <a:spcBef>
                <a:spcPct val="0"/>
              </a:spcBef>
              <a:buFontTx/>
              <a:buNone/>
            </a:pPr>
            <a:r>
              <a:rPr lang="en-US" altLang="en-US" sz="2400" dirty="0"/>
              <a:t>and they never accepted the Apocrypha.</a:t>
            </a:r>
          </a:p>
        </p:txBody>
      </p:sp>
    </p:spTree>
    <p:extLst>
      <p:ext uri="{BB962C8B-B14F-4D97-AF65-F5344CB8AC3E}">
        <p14:creationId xmlns:p14="http://schemas.microsoft.com/office/powerpoint/2010/main" val="2045060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4A50E0-B9D4-D219-D19E-1472831ECD02}"/>
              </a:ext>
            </a:extLst>
          </p:cNvPr>
          <p:cNvSpPr txBox="1"/>
          <p:nvPr/>
        </p:nvSpPr>
        <p:spPr>
          <a:xfrm>
            <a:off x="892036" y="771436"/>
            <a:ext cx="10378938" cy="923330"/>
          </a:xfrm>
          <a:prstGeom prst="rect">
            <a:avLst/>
          </a:prstGeom>
          <a:noFill/>
        </p:spPr>
        <p:txBody>
          <a:bodyPr wrap="square">
            <a:spAutoFit/>
          </a:bodyPr>
          <a:lstStyle/>
          <a:p>
            <a:r>
              <a:rPr lang="en-US" dirty="0"/>
              <a:t>Note that Jesus was scolding the Pharisees for putting man-made tradition over God-breathed Scripture (Matt 15: 3) and Paul referred them to Scripture to test what he was saying (Acts 17:11). That implies a functioning Old Testament scripture to test and correct. </a:t>
            </a:r>
          </a:p>
        </p:txBody>
      </p:sp>
      <p:sp>
        <p:nvSpPr>
          <p:cNvPr id="5" name="TextBox 4">
            <a:extLst>
              <a:ext uri="{FF2B5EF4-FFF2-40B4-BE49-F238E27FC236}">
                <a16:creationId xmlns:a16="http://schemas.microsoft.com/office/drawing/2014/main" id="{AFA9B1A9-E1A4-D7D5-0A77-A859E9F30D65}"/>
              </a:ext>
            </a:extLst>
          </p:cNvPr>
          <p:cNvSpPr txBox="1"/>
          <p:nvPr/>
        </p:nvSpPr>
        <p:spPr>
          <a:xfrm>
            <a:off x="1202634" y="2260796"/>
            <a:ext cx="10068339" cy="3139321"/>
          </a:xfrm>
          <a:prstGeom prst="rect">
            <a:avLst/>
          </a:prstGeom>
          <a:noFill/>
        </p:spPr>
        <p:txBody>
          <a:bodyPr wrap="square">
            <a:spAutoFit/>
          </a:bodyPr>
          <a:lstStyle/>
          <a:p>
            <a:r>
              <a:rPr lang="en-US" dirty="0"/>
              <a:t>1. The Intertestamental Jews confirmed it (in “Prologue” to Sirach, 132 B.C.).</a:t>
            </a:r>
          </a:p>
          <a:p>
            <a:r>
              <a:rPr lang="en-US" dirty="0"/>
              <a:t>	2. The Qumran Community confirmed it (in the Manual of Discipline and manuscripts dated 250 B.C. to  time of Christ) from all the books (except Esther).</a:t>
            </a:r>
          </a:p>
          <a:p>
            <a:r>
              <a:rPr lang="en-US" dirty="0"/>
              <a:t>	3.  Josephus confirmed all OT books by name (in Contra </a:t>
            </a:r>
            <a:r>
              <a:rPr lang="en-US" dirty="0" err="1"/>
              <a:t>Apion</a:t>
            </a:r>
            <a:r>
              <a:rPr lang="en-US" dirty="0"/>
              <a:t>, 1.8;  and at Jamnia (ca 90AD)</a:t>
            </a:r>
          </a:p>
          <a:p>
            <a:r>
              <a:rPr lang="en-US" dirty="0"/>
              <a:t>4.  Jesus and the apostles confirmed it by sections (Lk. 24:27; Mt. 5:17-18) &amp; referenced almost all individual books. Apocrypha never cited as scripture.</a:t>
            </a:r>
          </a:p>
          <a:p>
            <a:r>
              <a:rPr lang="en-US" dirty="0"/>
              <a:t>5. “The law and the Prophets,”  “The Law of Moses and the Prophets” was used during the exile, after the exile, during the intertestamental period, and during the NT times. They were read in Synagogues on the Sabbath (Acts 13:15; also Acts 24:14/ 26:22)</a:t>
            </a:r>
          </a:p>
          <a:p>
            <a:r>
              <a:rPr lang="en-US" dirty="0"/>
              <a:t>	6. Referred to as “The whole counsel of God” (Acts 20:27).</a:t>
            </a:r>
          </a:p>
          <a:p>
            <a:r>
              <a:rPr lang="en-US" dirty="0"/>
              <a:t>Also see Luke 24:44 .  The apocrypha authors do not claim to be a prophet.</a:t>
            </a:r>
          </a:p>
        </p:txBody>
      </p:sp>
    </p:spTree>
    <p:extLst>
      <p:ext uri="{BB962C8B-B14F-4D97-AF65-F5344CB8AC3E}">
        <p14:creationId xmlns:p14="http://schemas.microsoft.com/office/powerpoint/2010/main" val="11470056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C8A4C-9040-D266-213F-4F6D20E1CA57}"/>
              </a:ext>
            </a:extLst>
          </p:cNvPr>
          <p:cNvSpPr txBox="1"/>
          <p:nvPr/>
        </p:nvSpPr>
        <p:spPr>
          <a:xfrm>
            <a:off x="785192" y="803846"/>
            <a:ext cx="10118034" cy="1754326"/>
          </a:xfrm>
          <a:prstGeom prst="rect">
            <a:avLst/>
          </a:prstGeom>
          <a:noFill/>
        </p:spPr>
        <p:txBody>
          <a:bodyPr wrap="square">
            <a:spAutoFit/>
          </a:bodyPr>
          <a:lstStyle/>
          <a:p>
            <a:r>
              <a:rPr lang="en-US" b="0" i="0" dirty="0">
                <a:solidFill>
                  <a:srgbClr val="0F0F0F"/>
                </a:solidFill>
                <a:effectLst/>
                <a:latin typeface="Roboto" panose="02000000000000000000" pitchFamily="2" charset="0"/>
              </a:rPr>
              <a:t>The Bible produced the church, not the other way around. </a:t>
            </a:r>
          </a:p>
          <a:p>
            <a:endParaRPr lang="en-US" dirty="0">
              <a:solidFill>
                <a:srgbClr val="0F0F0F"/>
              </a:solidFill>
              <a:latin typeface="Roboto" panose="02000000000000000000" pitchFamily="2" charset="0"/>
            </a:endParaRPr>
          </a:p>
          <a:p>
            <a:r>
              <a:rPr lang="en-US" b="0" i="0" dirty="0">
                <a:solidFill>
                  <a:srgbClr val="0F0F0F"/>
                </a:solidFill>
                <a:effectLst/>
                <a:latin typeface="Roboto" panose="02000000000000000000" pitchFamily="2" charset="0"/>
              </a:rPr>
              <a:t>The church recognized the canonical books based on the authority of the authors. The debates in the NT was just to confirm the authorship, not the doctrine. With the OT apocrypha, we know the authors were not inspired and their doctrines conflict and they did not have the authority to write inspired scripture and their lack of authority was confirmed by the Jews who never affirmed them. </a:t>
            </a:r>
            <a:endParaRPr lang="en-US" dirty="0"/>
          </a:p>
        </p:txBody>
      </p:sp>
      <p:sp>
        <p:nvSpPr>
          <p:cNvPr id="4" name="TextBox 3">
            <a:extLst>
              <a:ext uri="{FF2B5EF4-FFF2-40B4-BE49-F238E27FC236}">
                <a16:creationId xmlns:a16="http://schemas.microsoft.com/office/drawing/2014/main" id="{8025B723-2254-7E77-13BC-C7186F3027FF}"/>
              </a:ext>
            </a:extLst>
          </p:cNvPr>
          <p:cNvSpPr txBox="1"/>
          <p:nvPr/>
        </p:nvSpPr>
        <p:spPr>
          <a:xfrm>
            <a:off x="1152939" y="3260035"/>
            <a:ext cx="10546798" cy="923330"/>
          </a:xfrm>
          <a:prstGeom prst="rect">
            <a:avLst/>
          </a:prstGeom>
          <a:noFill/>
        </p:spPr>
        <p:txBody>
          <a:bodyPr wrap="none" rtlCol="0">
            <a:spAutoFit/>
          </a:bodyPr>
          <a:lstStyle/>
          <a:p>
            <a:r>
              <a:rPr lang="en-US" dirty="0"/>
              <a:t>The Holy Spirit was sent to guide the New Testament authors to write God-breathed Scripture. </a:t>
            </a:r>
          </a:p>
          <a:p>
            <a:r>
              <a:rPr lang="en-US" dirty="0"/>
              <a:t>The New Testament church is under a new covenant and was not given authority to reach back into</a:t>
            </a:r>
          </a:p>
          <a:p>
            <a:r>
              <a:rPr lang="en-US" dirty="0"/>
              <a:t>the Old Covenant with Isreal (</a:t>
            </a:r>
            <a:r>
              <a:rPr lang="en-US"/>
              <a:t>Old Testament) </a:t>
            </a:r>
            <a:r>
              <a:rPr lang="en-US" dirty="0"/>
              <a:t>and decide books the Jews already rejected and make them scripture. </a:t>
            </a:r>
          </a:p>
        </p:txBody>
      </p:sp>
    </p:spTree>
    <p:extLst>
      <p:ext uri="{BB962C8B-B14F-4D97-AF65-F5344CB8AC3E}">
        <p14:creationId xmlns:p14="http://schemas.microsoft.com/office/powerpoint/2010/main" val="14487076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38CCF734-6748-6D0F-6EFC-F74398A50F3C}"/>
              </a:ext>
            </a:extLst>
          </p:cNvPr>
          <p:cNvSpPr>
            <a:spLocks noChangeArrowheads="1"/>
          </p:cNvSpPr>
          <p:nvPr/>
        </p:nvSpPr>
        <p:spPr bwMode="auto">
          <a:xfrm>
            <a:off x="1391479" y="1075389"/>
            <a:ext cx="8458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 author of the apocryphal book Maccabees pointed out canon of OT was closed:</a:t>
            </a:r>
            <a:br>
              <a:rPr lang="en-US" altLang="en-US" sz="2400" dirty="0"/>
            </a:br>
            <a:br>
              <a:rPr lang="en-US" altLang="en-US" sz="2400" dirty="0"/>
            </a:br>
            <a:r>
              <a:rPr lang="en-US" altLang="en-US" sz="2400" dirty="0"/>
              <a:t>1 </a:t>
            </a:r>
            <a:r>
              <a:rPr lang="en-US" altLang="en-US" sz="2400" dirty="0" err="1"/>
              <a:t>Macc</a:t>
            </a:r>
            <a:r>
              <a:rPr lang="en-US" altLang="en-US" sz="2400" dirty="0"/>
              <a:t> 14:47</a:t>
            </a:r>
            <a:br>
              <a:rPr lang="en-US" altLang="en-US" sz="2400" dirty="0"/>
            </a:br>
            <a:r>
              <a:rPr lang="en-US" altLang="en-US" sz="2400" dirty="0"/>
              <a:t>When Judas Maccabee retook the temple in 164 BC he and his fellow leaders removed the stones of a defiled altar “</a:t>
            </a:r>
            <a:r>
              <a:rPr lang="en-US" altLang="en-US" sz="2400" u="sng" dirty="0"/>
              <a:t>until a prophet should appear</a:t>
            </a:r>
            <a:r>
              <a:rPr lang="en-US" altLang="en-US" sz="2400" dirty="0"/>
              <a:t>.”</a:t>
            </a:r>
            <a:br>
              <a:rPr lang="en-US" altLang="en-US" sz="2400" dirty="0"/>
            </a:br>
            <a:br>
              <a:rPr lang="en-US" altLang="en-US" sz="2400" dirty="0"/>
            </a:br>
            <a:r>
              <a:rPr lang="en-US" altLang="en-US" sz="2400" dirty="0"/>
              <a:t>1 </a:t>
            </a:r>
            <a:r>
              <a:rPr lang="en-US" altLang="en-US" sz="2400" dirty="0" err="1"/>
              <a:t>Macc</a:t>
            </a:r>
            <a:r>
              <a:rPr lang="en-US" altLang="en-US" sz="2400" dirty="0"/>
              <a:t> 9:27</a:t>
            </a:r>
            <a:br>
              <a:rPr lang="en-US" altLang="en-US" sz="2400" dirty="0"/>
            </a:br>
            <a:r>
              <a:rPr lang="en-US" altLang="en-US" sz="2400" dirty="0"/>
              <a:t>A time of persecution and gamine after the death of Maccabee was identified as “worse than anything that had happened to them since the time when </a:t>
            </a:r>
            <a:r>
              <a:rPr lang="en-US" altLang="en-US" sz="2400" u="sng" dirty="0"/>
              <a:t>prophets ceased to appear</a:t>
            </a:r>
            <a:r>
              <a:rPr lang="en-US" altLang="en-US" sz="2400" dirty="0"/>
              <a:t>.”</a:t>
            </a:r>
          </a:p>
        </p:txBody>
      </p:sp>
    </p:spTree>
    <p:extLst>
      <p:ext uri="{BB962C8B-B14F-4D97-AF65-F5344CB8AC3E}">
        <p14:creationId xmlns:p14="http://schemas.microsoft.com/office/powerpoint/2010/main" val="28188944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6">
            <a:extLst>
              <a:ext uri="{FF2B5EF4-FFF2-40B4-BE49-F238E27FC236}">
                <a16:creationId xmlns:a16="http://schemas.microsoft.com/office/drawing/2014/main" id="{3A4035BF-ED00-12DB-2F7F-A84B77392772}"/>
              </a:ext>
            </a:extLst>
          </p:cNvPr>
          <p:cNvSpPr txBox="1">
            <a:spLocks noChangeArrowheads="1"/>
          </p:cNvSpPr>
          <p:nvPr/>
        </p:nvSpPr>
        <p:spPr bwMode="auto">
          <a:xfrm>
            <a:off x="1905000" y="1676400"/>
            <a:ext cx="8610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2 Macc. 15:37-39</a:t>
            </a:r>
            <a:br>
              <a:rPr lang="en-US" altLang="en-US" sz="2400" dirty="0"/>
            </a:br>
            <a:r>
              <a:rPr lang="en-US" altLang="en-US" sz="2400" dirty="0"/>
              <a:t> This, then, is how matters turned out with Nicanor, and from that time the city has been in the possession of the Hebrews. So I will here end my story. If it is well told and to the point, that is what I myself desired; </a:t>
            </a:r>
            <a:r>
              <a:rPr lang="en-US" altLang="en-US" sz="2400" u="sng" dirty="0"/>
              <a:t>if it is poorly done and mediocre, that was the best I could do</a:t>
            </a:r>
            <a:r>
              <a:rPr lang="en-US" altLang="en-US" sz="2400" dirty="0"/>
              <a:t>.  For just as it is harmful to drink wine alone or, again, to drink water alone, while wine already mixed with water is delicious and enhances one’s enjoyment, so also the style of the story delights the ears of those who read the work. And here will be the end.</a:t>
            </a:r>
          </a:p>
        </p:txBody>
      </p:sp>
    </p:spTree>
    <p:extLst>
      <p:ext uri="{BB962C8B-B14F-4D97-AF65-F5344CB8AC3E}">
        <p14:creationId xmlns:p14="http://schemas.microsoft.com/office/powerpoint/2010/main" val="25728138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a:extLst>
              <a:ext uri="{FF2B5EF4-FFF2-40B4-BE49-F238E27FC236}">
                <a16:creationId xmlns:a16="http://schemas.microsoft.com/office/drawing/2014/main" id="{CF850E47-1263-EA23-252C-DED450D87CEC}"/>
              </a:ext>
            </a:extLst>
          </p:cNvPr>
          <p:cNvSpPr txBox="1">
            <a:spLocks noChangeArrowheads="1"/>
          </p:cNvSpPr>
          <p:nvPr/>
        </p:nvSpPr>
        <p:spPr bwMode="auto">
          <a:xfrm>
            <a:off x="675859" y="609600"/>
            <a:ext cx="1084027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Majority opinion did not accept them. Pope Gregory the Great, Jerome, Cardinal Cajetan (who interviewed Luther) rejected apocrypha. Rome, in response to the Reformation, to the most shallow tradition, canonized them. That does not make them canon. </a:t>
            </a:r>
            <a:endParaRPr lang="en-US" altLang="en-US" sz="2800" dirty="0">
              <a:ea typeface="Calibri" panose="020F0502020204030204" pitchFamily="34" charset="0"/>
              <a:cs typeface="Times New Roman" panose="02020603050405020304" pitchFamily="18" charset="0"/>
            </a:endParaRPr>
          </a:p>
        </p:txBody>
      </p:sp>
      <p:sp>
        <p:nvSpPr>
          <p:cNvPr id="39939" name="TextBox 4">
            <a:extLst>
              <a:ext uri="{FF2B5EF4-FFF2-40B4-BE49-F238E27FC236}">
                <a16:creationId xmlns:a16="http://schemas.microsoft.com/office/drawing/2014/main" id="{7467A6BE-4A3D-2E15-002A-6FBC7128663D}"/>
              </a:ext>
            </a:extLst>
          </p:cNvPr>
          <p:cNvSpPr txBox="1">
            <a:spLocks noChangeArrowheads="1"/>
          </p:cNvSpPr>
          <p:nvPr/>
        </p:nvSpPr>
        <p:spPr bwMode="auto">
          <a:xfrm>
            <a:off x="1003851" y="3159843"/>
            <a:ext cx="103860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ea typeface="Calibri" panose="020F0502020204030204" pitchFamily="34" charset="0"/>
                <a:cs typeface="Times New Roman" panose="02020603050405020304" pitchFamily="18" charset="0"/>
              </a:rPr>
              <a:t>Early councils recognized that the books came from their nature, not because of the council making canon.</a:t>
            </a:r>
            <a:endParaRPr lang="en-US" altLang="en-US" sz="2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4795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8F89E-EC94-A565-E798-7982D01D939B}"/>
              </a:ext>
            </a:extLst>
          </p:cNvPr>
          <p:cNvSpPr txBox="1">
            <a:spLocks noChangeArrowheads="1"/>
          </p:cNvSpPr>
          <p:nvPr/>
        </p:nvSpPr>
        <p:spPr bwMode="auto">
          <a:xfrm>
            <a:off x="646043" y="4962572"/>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https://www.youtube.com/watch?v=AAoNfH1rFtE</a:t>
            </a:r>
          </a:p>
        </p:txBody>
      </p:sp>
      <p:sp>
        <p:nvSpPr>
          <p:cNvPr id="3" name="TextBox 2">
            <a:extLst>
              <a:ext uri="{FF2B5EF4-FFF2-40B4-BE49-F238E27FC236}">
                <a16:creationId xmlns:a16="http://schemas.microsoft.com/office/drawing/2014/main" id="{28AAB0E1-B2D8-0B81-28DA-722D1F17BBE9}"/>
              </a:ext>
            </a:extLst>
          </p:cNvPr>
          <p:cNvSpPr txBox="1">
            <a:spLocks noChangeArrowheads="1"/>
          </p:cNvSpPr>
          <p:nvPr/>
        </p:nvSpPr>
        <p:spPr bwMode="auto">
          <a:xfrm>
            <a:off x="735494" y="4503791"/>
            <a:ext cx="1832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Good debate:</a:t>
            </a:r>
          </a:p>
        </p:txBody>
      </p:sp>
      <p:sp>
        <p:nvSpPr>
          <p:cNvPr id="40964" name="TextBox 3">
            <a:extLst>
              <a:ext uri="{FF2B5EF4-FFF2-40B4-BE49-F238E27FC236}">
                <a16:creationId xmlns:a16="http://schemas.microsoft.com/office/drawing/2014/main" id="{B2DCC14E-C0BF-8F02-95FA-1F4A82ED99FE}"/>
              </a:ext>
            </a:extLst>
          </p:cNvPr>
          <p:cNvSpPr txBox="1">
            <a:spLocks noChangeArrowheads="1"/>
          </p:cNvSpPr>
          <p:nvPr/>
        </p:nvSpPr>
        <p:spPr bwMode="auto">
          <a:xfrm>
            <a:off x="735494" y="533144"/>
            <a:ext cx="11082131" cy="219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buFontTx/>
              <a:buNone/>
            </a:pPr>
            <a:r>
              <a:rPr lang="en-US" altLang="en-US" sz="2400" dirty="0">
                <a:solidFill>
                  <a:srgbClr val="1C1E21"/>
                </a:solidFill>
                <a:latin typeface="inherit"/>
                <a:cs typeface="Times New Roman" panose="02020603050405020304" pitchFamily="18" charset="0"/>
              </a:rPr>
              <a:t>Athanasius (c. 300’s) lists all the NT books and states "Let no one add to these nor take anything from them." He continuous that "there are other books outside these, which are not include in the canon...Wisdom of Solomon, Sirach, Judith and Tobit...but while the former are included in the canon and the latter are read in church no mention is made of the apocryphal works. They are inventions of heretics..."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CBAC7D0-D5CF-A75F-DA36-72E3F1A63327}"/>
              </a:ext>
            </a:extLst>
          </p:cNvPr>
          <p:cNvSpPr txBox="1">
            <a:spLocks noChangeArrowheads="1"/>
          </p:cNvSpPr>
          <p:nvPr/>
        </p:nvSpPr>
        <p:spPr bwMode="auto">
          <a:xfrm>
            <a:off x="958782" y="3789226"/>
            <a:ext cx="9839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rgbClr val="1C1E21"/>
                </a:solidFill>
                <a:latin typeface="Helvetica" panose="020B0604020202020204" pitchFamily="34" charset="0"/>
                <a:cs typeface="Calibri" panose="020F0502020204030204" pitchFamily="34" charset="0"/>
              </a:rPr>
              <a:t>No book in the apocrypha was written by a true prophet or Apostle of God and no book was confirmed by a miracle. Never supported by church  or the Fathers most familiar with Hebrew. </a:t>
            </a:r>
            <a:endParaRPr lang="en-US" altLang="en-US" sz="2400" dirty="0"/>
          </a:p>
        </p:txBody>
      </p:sp>
      <p:sp>
        <p:nvSpPr>
          <p:cNvPr id="7" name="TextBox 6">
            <a:extLst>
              <a:ext uri="{FF2B5EF4-FFF2-40B4-BE49-F238E27FC236}">
                <a16:creationId xmlns:a16="http://schemas.microsoft.com/office/drawing/2014/main" id="{01A066AF-E4D9-274D-FE77-29FFA38EAC4D}"/>
              </a:ext>
            </a:extLst>
          </p:cNvPr>
          <p:cNvSpPr txBox="1">
            <a:spLocks noChangeArrowheads="1"/>
          </p:cNvSpPr>
          <p:nvPr/>
        </p:nvSpPr>
        <p:spPr bwMode="auto">
          <a:xfrm>
            <a:off x="958782" y="2863279"/>
            <a:ext cx="97357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1C1E21"/>
                </a:solidFill>
                <a:latin typeface="inherit"/>
                <a:cs typeface="Times New Roman" panose="02020603050405020304" pitchFamily="18" charset="0"/>
              </a:rPr>
              <a:t>Jerome (c. 400AD) also said "They are not in the canon properly speaking and they may not be used for establishment of doctrine..."</a:t>
            </a:r>
            <a:endParaRPr lang="en-US" altLang="en-US" sz="2400" dirty="0"/>
          </a:p>
        </p:txBody>
      </p:sp>
      <p:sp>
        <p:nvSpPr>
          <p:cNvPr id="4" name="TextBox 3">
            <a:extLst>
              <a:ext uri="{FF2B5EF4-FFF2-40B4-BE49-F238E27FC236}">
                <a16:creationId xmlns:a16="http://schemas.microsoft.com/office/drawing/2014/main" id="{F81CC3A1-9D83-94E7-72AD-DEF59522DB5D}"/>
              </a:ext>
            </a:extLst>
          </p:cNvPr>
          <p:cNvSpPr txBox="1"/>
          <p:nvPr/>
        </p:nvSpPr>
        <p:spPr>
          <a:xfrm>
            <a:off x="958782" y="5563323"/>
            <a:ext cx="9994140" cy="646331"/>
          </a:xfrm>
          <a:prstGeom prst="rect">
            <a:avLst/>
          </a:prstGeom>
          <a:noFill/>
        </p:spPr>
        <p:txBody>
          <a:bodyPr wrap="square">
            <a:spAutoFit/>
          </a:bodyPr>
          <a:lstStyle/>
          <a:p>
            <a:r>
              <a:rPr lang="en-US" dirty="0"/>
              <a:t>Wes Huff ENOCH/Apocrypha part 1 1hour -   https://www.youtube.com/watch?v=y7xgmzGuvfE</a:t>
            </a:r>
          </a:p>
          <a:p>
            <a:r>
              <a:rPr lang="en-US" dirty="0"/>
              <a:t>Part 2 - https://www.youtube.com/watch?v=svIrkeInPrQ</a:t>
            </a:r>
          </a:p>
        </p:txBody>
      </p:sp>
    </p:spTree>
    <p:extLst>
      <p:ext uri="{BB962C8B-B14F-4D97-AF65-F5344CB8AC3E}">
        <p14:creationId xmlns:p14="http://schemas.microsoft.com/office/powerpoint/2010/main" val="2398108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4565</TotalTime>
  <Words>24488</Words>
  <Application>Microsoft Office PowerPoint</Application>
  <PresentationFormat>Widescreen</PresentationFormat>
  <Paragraphs>1244</Paragraphs>
  <Slides>213</Slides>
  <Notes>35</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213</vt:i4>
      </vt:variant>
    </vt:vector>
  </HeadingPairs>
  <TitlesOfParts>
    <vt:vector size="240" baseType="lpstr">
      <vt:lpstr>Adobe Clean DC</vt:lpstr>
      <vt:lpstr>-apple-system</vt:lpstr>
      <vt:lpstr>Arial</vt:lpstr>
      <vt:lpstr>Avenir-lt-w01_35-light1475496</vt:lpstr>
      <vt:lpstr>Calibri</vt:lpstr>
      <vt:lpstr>Garamond</vt:lpstr>
      <vt:lpstr>Georgia</vt:lpstr>
      <vt:lpstr>Google Sans</vt:lpstr>
      <vt:lpstr>Gotham A</vt:lpstr>
      <vt:lpstr>Helvetica</vt:lpstr>
      <vt:lpstr>inherit</vt:lpstr>
      <vt:lpstr>Inter</vt:lpstr>
      <vt:lpstr>national2</vt:lpstr>
      <vt:lpstr>NeueMontreal</vt:lpstr>
      <vt:lpstr>Noto Sans</vt:lpstr>
      <vt:lpstr>Open Sans</vt:lpstr>
      <vt:lpstr>Quattrocento Sans</vt:lpstr>
      <vt:lpstr>Roboto</vt:lpstr>
      <vt:lpstr>Segoe UI Historic</vt:lpstr>
      <vt:lpstr>Sentinel A</vt:lpstr>
      <vt:lpstr>Source Sans Pro</vt:lpstr>
      <vt:lpstr>Symbol</vt:lpstr>
      <vt:lpstr>system-ui</vt:lpstr>
      <vt:lpstr>Times New Roman</vt:lpstr>
      <vt:lpstr>verdana</vt:lpstr>
      <vt:lpstr>verdana</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Prayers to the Dead –Biblical Response</vt:lpstr>
      <vt:lpstr>Prayers to the Dead- Biblical Response</vt:lpstr>
      <vt:lpstr>Prayers to the Dead- Biblical Response</vt:lpstr>
      <vt:lpstr>Prayers to the Dead- Biblical Response</vt:lpstr>
      <vt:lpstr>Prayers to the Dead- Evangelism</vt:lpstr>
      <vt:lpstr>Veneration of angels, dead saints, and images A.D. 375</vt:lpstr>
      <vt:lpstr>Veneration of angels, dead saints, and images A.D. 375</vt:lpstr>
      <vt:lpstr>Veneration of angels, dead saints, and images A.D. 375</vt:lpstr>
      <vt:lpstr>Veneration of angels, dead saints, and images A.D. 375- Bible Response</vt:lpstr>
      <vt:lpstr>Veneration of angels, dead saints, and images A.D. 375- Bible Response</vt:lpstr>
      <vt:lpstr>Veneration of angels, dead saints, and images A.D. 375- Bible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Doctrine of Purgatory – Catholic view </vt:lpstr>
      <vt:lpstr>PowerPoint Presentation</vt:lpstr>
      <vt:lpstr>PowerPoint Presentation</vt:lpstr>
      <vt:lpstr>The Doctrine of Purgatory –Biblical Refutation </vt:lpstr>
      <vt:lpstr>PowerPoint Presentation</vt:lpstr>
      <vt:lpstr>The Doctrine of Purgatory –Biblical Refutation </vt:lpstr>
      <vt:lpstr>The Doctrine of Purgatory –Biblical Refutation </vt:lpstr>
      <vt:lpstr>The Doctrine of Purgatory –Biblical Refutation</vt:lpstr>
      <vt:lpstr>The Doctrine of Purgatory –Biblical Refutation </vt:lpstr>
      <vt:lpstr>The Doctrine of Purgatory –Biblical Refutation </vt:lpstr>
      <vt:lpstr>The Doctrine of Purgatory –Biblical Refutation </vt:lpstr>
      <vt:lpstr>PowerPoint Presentation</vt:lpstr>
      <vt:lpstr>PowerPoint Presentation</vt:lpstr>
      <vt:lpstr>PowerPoint Presentation</vt:lpstr>
      <vt:lpstr>Sacerdotal Mass and Priests</vt:lpstr>
      <vt:lpstr>Sacerdotal Mass and Priests</vt:lpstr>
      <vt:lpstr>PowerPoint Presentation</vt:lpstr>
      <vt:lpstr>PowerPoint Presentation</vt:lpstr>
      <vt:lpstr>PowerPoint Presentation</vt:lpstr>
      <vt:lpstr>Sacerdotal Mass and Priests – Evangelism</vt:lpstr>
      <vt:lpstr>Sacerdotal Mass and Priests – Evangelism</vt:lpstr>
      <vt:lpstr>Sacerdotal Mass and Priests – Evangelism</vt:lpstr>
      <vt:lpstr>Sacerdotal Mass and Priests – Evangelism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Brendon Biggs</dc:creator>
  <cp:lastModifiedBy>Brendon Biggs</cp:lastModifiedBy>
  <cp:revision>109</cp:revision>
  <dcterms:created xsi:type="dcterms:W3CDTF">2024-10-29T16:28:07Z</dcterms:created>
  <dcterms:modified xsi:type="dcterms:W3CDTF">2025-07-01T16:25:07Z</dcterms:modified>
</cp:coreProperties>
</file>